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7" r:id="rId2"/>
    <p:sldId id="309" r:id="rId3"/>
    <p:sldId id="304" r:id="rId4"/>
    <p:sldId id="305" r:id="rId5"/>
    <p:sldId id="308" r:id="rId6"/>
    <p:sldId id="307" r:id="rId7"/>
    <p:sldId id="303" r:id="rId8"/>
    <p:sldId id="311" r:id="rId9"/>
    <p:sldId id="310" r:id="rId10"/>
    <p:sldId id="266" r:id="rId11"/>
    <p:sldId id="272" r:id="rId12"/>
    <p:sldId id="273" r:id="rId13"/>
    <p:sldId id="282" r:id="rId14"/>
    <p:sldId id="286" r:id="rId15"/>
    <p:sldId id="289" r:id="rId16"/>
    <p:sldId id="293" r:id="rId17"/>
    <p:sldId id="298" r:id="rId18"/>
    <p:sldId id="300" r:id="rId19"/>
    <p:sldId id="301" r:id="rId2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A42B9-6032-4F8B-BE55-EAACFC3EF0C7}" v="21" dt="2023-03-14T10:21:2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810" autoAdjust="0"/>
  </p:normalViewPr>
  <p:slideViewPr>
    <p:cSldViewPr snapToGrid="0" showGuides="1">
      <p:cViewPr varScale="1">
        <p:scale>
          <a:sx n="96" d="100"/>
          <a:sy n="96" d="100"/>
        </p:scale>
        <p:origin x="612" y="52"/>
      </p:cViewPr>
      <p:guideLst>
        <p:guide orient="horz" pos="2160"/>
        <p:guide pos="3840"/>
      </p:guideLst>
    </p:cSldViewPr>
  </p:slideViewPr>
  <p:outlineViewPr>
    <p:cViewPr>
      <p:scale>
        <a:sx n="33" d="100"/>
        <a:sy n="33" d="100"/>
      </p:scale>
      <p:origin x="0" y="-124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78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2" b="0" i="0" u="none" strike="noStrike" kern="1200" spc="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78943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baseline="0" noProof="1" dirty="0">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8C8D7-3108-419A-9821-F1F8A1E6489A}" type="doc">
      <dgm:prSet loTypeId="urn:microsoft.com/office/officeart/2005/8/layout/cycle6" loCatId="relationship" qsTypeId="urn:microsoft.com/office/officeart/2005/8/quickstyle/simple5" qsCatId="simple" csTypeId="urn:microsoft.com/office/officeart/2005/8/colors/accent6_2" csCatId="accent6" phldr="1"/>
      <dgm:spPr/>
      <dgm:t>
        <a:bodyPr/>
        <a:lstStyle/>
        <a:p>
          <a:endParaRPr lang="zh-CN" altLang="en-US"/>
        </a:p>
      </dgm:t>
    </dgm:pt>
    <dgm:pt modelId="{7812740F-868F-4DD3-9672-BB04BF79B3B2}">
      <dgm:prSet phldrT="[文本]" custT="1"/>
      <dgm:spPr/>
      <dgm:t>
        <a:bodyPr/>
        <a:lstStyle/>
        <a:p>
          <a:r>
            <a:rPr lang="en-US" sz="1800" kern="1200" dirty="0" err="1">
              <a:latin typeface="Calibri Light"/>
              <a:ea typeface="+mn-ea"/>
              <a:cs typeface="+mn-cs"/>
            </a:rPr>
            <a:t>无法避免的</a:t>
          </a:r>
          <a:endParaRPr lang="en-US" sz="1800" kern="1200" dirty="0">
            <a:latin typeface="Calibri Light"/>
            <a:ea typeface="+mn-ea"/>
            <a:cs typeface="+mn-cs"/>
          </a:endParaRPr>
        </a:p>
        <a:p>
          <a:r>
            <a:rPr lang="en-US" sz="1800" b="1" kern="1200" dirty="0" err="1">
              <a:latin typeface="Calibri Light"/>
              <a:ea typeface="+mn-ea"/>
              <a:cs typeface="+mn-cs"/>
            </a:rPr>
            <a:t>路程</a:t>
          </a:r>
          <a:endParaRPr lang="zh-CN" altLang="en-US" sz="1800" b="1" kern="1200" dirty="0">
            <a:latin typeface="Calibri Light"/>
            <a:ea typeface="+mn-ea"/>
            <a:cs typeface="+mn-cs"/>
          </a:endParaRPr>
        </a:p>
      </dgm:t>
    </dgm:pt>
    <dgm:pt modelId="{97E0955B-5AD0-4DD0-8D54-897FED3E554F}" type="parTrans" cxnId="{FD83936F-9B9C-4829-B0B4-381C9EE576B1}">
      <dgm:prSet/>
      <dgm:spPr/>
      <dgm:t>
        <a:bodyPr/>
        <a:lstStyle/>
        <a:p>
          <a:endParaRPr lang="zh-CN" altLang="en-US"/>
        </a:p>
      </dgm:t>
    </dgm:pt>
    <dgm:pt modelId="{D5EC6AB6-36E6-4346-AE8B-694EEE0F16B7}" type="sibTrans" cxnId="{FD83936F-9B9C-4829-B0B4-381C9EE576B1}">
      <dgm:prSet/>
      <dgm:spPr/>
      <dgm:t>
        <a:bodyPr/>
        <a:lstStyle/>
        <a:p>
          <a:endParaRPr lang="zh-CN" altLang="en-US"/>
        </a:p>
      </dgm:t>
    </dgm:pt>
    <dgm:pt modelId="{FBAD1D4C-D19A-476F-9CBF-D21A75198684}">
      <dgm:prSet phldrT="[文本]"/>
      <dgm:spPr/>
      <dgm:t>
        <a:bodyPr/>
        <a:lstStyle/>
        <a:p>
          <a:r>
            <a:rPr lang="zh-CN" altLang="en-US" dirty="0"/>
            <a:t>偶尔的</a:t>
          </a:r>
          <a:endParaRPr lang="en-US" altLang="zh-CN" dirty="0"/>
        </a:p>
        <a:p>
          <a:r>
            <a:rPr lang="zh-CN" altLang="en-US" dirty="0"/>
            <a:t>小</a:t>
          </a:r>
          <a:r>
            <a:rPr lang="zh-CN" altLang="en-US" b="1" dirty="0"/>
            <a:t>懒惰</a:t>
          </a:r>
        </a:p>
      </dgm:t>
    </dgm:pt>
    <dgm:pt modelId="{585EFB23-7188-4719-B273-8FC01C16AF48}" type="parTrans" cxnId="{EB4020E0-8F29-4040-A3A4-29A8D569C92E}">
      <dgm:prSet/>
      <dgm:spPr/>
      <dgm:t>
        <a:bodyPr/>
        <a:lstStyle/>
        <a:p>
          <a:endParaRPr lang="zh-CN" altLang="en-US"/>
        </a:p>
      </dgm:t>
    </dgm:pt>
    <dgm:pt modelId="{1BF61B1C-A4B7-427D-BF73-6BA402794B05}" type="sibTrans" cxnId="{EB4020E0-8F29-4040-A3A4-29A8D569C92E}">
      <dgm:prSet/>
      <dgm:spPr/>
      <dgm:t>
        <a:bodyPr/>
        <a:lstStyle/>
        <a:p>
          <a:endParaRPr lang="zh-CN" altLang="en-US"/>
        </a:p>
      </dgm:t>
    </dgm:pt>
    <dgm:pt modelId="{DABC2818-4037-4AC0-8AFF-CD84CA979B18}">
      <dgm:prSet phldrT="[文本]" custT="1"/>
      <dgm:spPr/>
      <dgm:t>
        <a:bodyPr/>
        <a:lstStyle/>
        <a:p>
          <a:pPr marL="0" lvl="0" algn="ctr" defTabSz="800100">
            <a:lnSpc>
              <a:spcPct val="90000"/>
            </a:lnSpc>
            <a:spcBef>
              <a:spcPct val="0"/>
            </a:spcBef>
            <a:spcAft>
              <a:spcPct val="35000"/>
            </a:spcAft>
            <a:buNone/>
          </a:pPr>
          <a:r>
            <a:rPr lang="en-US" sz="1800" kern="1200">
              <a:latin typeface="Calibri Light"/>
              <a:ea typeface="+mn-ea"/>
              <a:cs typeface="+mn-cs"/>
            </a:rPr>
            <a:t>服务带来的</a:t>
          </a:r>
        </a:p>
        <a:p>
          <a:pPr marL="0" lvl="0" algn="ctr" defTabSz="800100">
            <a:lnSpc>
              <a:spcPct val="90000"/>
            </a:lnSpc>
            <a:spcBef>
              <a:spcPct val="0"/>
            </a:spcBef>
            <a:spcAft>
              <a:spcPct val="35000"/>
            </a:spcAft>
            <a:buNone/>
          </a:pPr>
          <a:r>
            <a:rPr lang="en-US" sz="1800" b="1" kern="1200">
              <a:latin typeface="Calibri Light"/>
              <a:ea typeface="+mn-ea"/>
              <a:cs typeface="+mn-cs"/>
            </a:rPr>
            <a:t>价值</a:t>
          </a:r>
          <a:endParaRPr lang="zh-CN" altLang="en-US" sz="1800" b="1" kern="1200" dirty="0">
            <a:latin typeface="Calibri Light"/>
            <a:ea typeface="+mn-ea"/>
            <a:cs typeface="+mn-cs"/>
          </a:endParaRPr>
        </a:p>
      </dgm:t>
    </dgm:pt>
    <dgm:pt modelId="{DC921947-C3F2-47F3-8785-209280A76135}" type="parTrans" cxnId="{57BC6C10-B739-4A23-A691-72E4AC639A56}">
      <dgm:prSet/>
      <dgm:spPr/>
      <dgm:t>
        <a:bodyPr/>
        <a:lstStyle/>
        <a:p>
          <a:endParaRPr lang="zh-CN" altLang="en-US"/>
        </a:p>
      </dgm:t>
    </dgm:pt>
    <dgm:pt modelId="{BB02AA0B-2A61-4B9D-83DF-8C26CE8750EE}" type="sibTrans" cxnId="{57BC6C10-B739-4A23-A691-72E4AC639A56}">
      <dgm:prSet/>
      <dgm:spPr/>
      <dgm:t>
        <a:bodyPr/>
        <a:lstStyle/>
        <a:p>
          <a:endParaRPr lang="zh-CN" altLang="en-US"/>
        </a:p>
      </dgm:t>
    </dgm:pt>
    <dgm:pt modelId="{DE927331-552B-4DEF-A93D-F5039F60F895}">
      <dgm:prSet phldrT="[文本]" custT="1"/>
      <dgm:spPr/>
      <dgm:t>
        <a:bodyPr/>
        <a:lstStyle/>
        <a:p>
          <a:pPr marL="0" lvl="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gm:t>
    </dgm:pt>
    <dgm:pt modelId="{C4AA89A7-2E9A-4531-AAA2-27356689EDFC}" type="parTrans" cxnId="{1D2837FA-8572-447E-8B14-CB6CBD6D0089}">
      <dgm:prSet/>
      <dgm:spPr/>
      <dgm:t>
        <a:bodyPr/>
        <a:lstStyle/>
        <a:p>
          <a:endParaRPr lang="zh-CN" altLang="en-US"/>
        </a:p>
      </dgm:t>
    </dgm:pt>
    <dgm:pt modelId="{187AB937-4A6A-45CB-B026-B63F7800F75A}" type="sibTrans" cxnId="{1D2837FA-8572-447E-8B14-CB6CBD6D0089}">
      <dgm:prSet/>
      <dgm:spPr/>
      <dgm:t>
        <a:bodyPr/>
        <a:lstStyle/>
        <a:p>
          <a:endParaRPr lang="zh-CN" altLang="en-US"/>
        </a:p>
      </dgm:t>
    </dgm:pt>
    <dgm:pt modelId="{0474792B-A105-4DBA-9AAB-7ECED93F08E6}">
      <dgm:prSet phldrT="[文本]" custT="1"/>
      <dgm:spPr/>
      <dgm:t>
        <a:bodyPr/>
        <a:lstStyle/>
        <a:p>
          <a:pPr marL="0" lvl="0" algn="ctr" defTabSz="800100">
            <a:lnSpc>
              <a:spcPct val="90000"/>
            </a:lnSpc>
            <a:spcBef>
              <a:spcPct val="0"/>
            </a:spcBef>
            <a:spcAft>
              <a:spcPct val="35000"/>
            </a:spcAft>
            <a:buNone/>
          </a:pPr>
          <a:r>
            <a:rPr lang="en-US" sz="1800" kern="1200">
              <a:latin typeface="Calibri Light"/>
              <a:ea typeface="+mn-ea"/>
              <a:cs typeface="+mn-cs"/>
            </a:rPr>
            <a:t>时常遇到的</a:t>
          </a:r>
        </a:p>
        <a:p>
          <a:pPr marL="0" lvl="0" algn="ctr" defTabSz="800100">
            <a:lnSpc>
              <a:spcPct val="90000"/>
            </a:lnSpc>
            <a:spcBef>
              <a:spcPct val="0"/>
            </a:spcBef>
            <a:spcAft>
              <a:spcPct val="35000"/>
            </a:spcAft>
            <a:buNone/>
          </a:pPr>
          <a:r>
            <a:rPr lang="en-US" sz="1800" b="1" kern="1200">
              <a:latin typeface="Calibri Light"/>
              <a:ea typeface="+mn-ea"/>
              <a:cs typeface="+mn-cs"/>
            </a:rPr>
            <a:t>高峰期</a:t>
          </a:r>
          <a:endParaRPr lang="zh-CN" altLang="en-US" sz="1800" b="1" kern="1200" dirty="0">
            <a:latin typeface="Calibri Light"/>
            <a:ea typeface="+mn-ea"/>
            <a:cs typeface="+mn-cs"/>
          </a:endParaRPr>
        </a:p>
      </dgm:t>
    </dgm:pt>
    <dgm:pt modelId="{E0244CE6-3C07-4255-B26C-5091C1B69043}" type="parTrans" cxnId="{482E6713-5ABC-47D0-92B3-8F4B5C8A6384}">
      <dgm:prSet/>
      <dgm:spPr/>
      <dgm:t>
        <a:bodyPr/>
        <a:lstStyle/>
        <a:p>
          <a:endParaRPr lang="zh-CN" altLang="en-US"/>
        </a:p>
      </dgm:t>
    </dgm:pt>
    <dgm:pt modelId="{9F18967E-F099-446C-BB8D-F7F8516E7CAF}" type="sibTrans" cxnId="{482E6713-5ABC-47D0-92B3-8F4B5C8A6384}">
      <dgm:prSet/>
      <dgm:spPr/>
      <dgm:t>
        <a:bodyPr/>
        <a:lstStyle/>
        <a:p>
          <a:endParaRPr lang="zh-CN" altLang="en-US"/>
        </a:p>
      </dgm:t>
    </dgm:pt>
    <dgm:pt modelId="{A82339AF-9E68-4496-A2BA-39514FA05D6A}" type="pres">
      <dgm:prSet presAssocID="{E0D8C8D7-3108-419A-9821-F1F8A1E6489A}" presName="cycle" presStyleCnt="0">
        <dgm:presLayoutVars>
          <dgm:dir/>
          <dgm:resizeHandles val="exact"/>
        </dgm:presLayoutVars>
      </dgm:prSet>
      <dgm:spPr/>
    </dgm:pt>
    <dgm:pt modelId="{478A9194-1F80-4B43-AF03-9E29E9B61760}" type="pres">
      <dgm:prSet presAssocID="{7812740F-868F-4DD3-9672-BB04BF79B3B2}" presName="node" presStyleLbl="node1" presStyleIdx="0" presStyleCnt="5">
        <dgm:presLayoutVars>
          <dgm:bulletEnabled val="1"/>
        </dgm:presLayoutVars>
      </dgm:prSet>
      <dgm:spPr/>
    </dgm:pt>
    <dgm:pt modelId="{BC27ED27-B25B-4AA6-8075-8F857B262CA2}" type="pres">
      <dgm:prSet presAssocID="{7812740F-868F-4DD3-9672-BB04BF79B3B2}" presName="spNode" presStyleCnt="0"/>
      <dgm:spPr/>
    </dgm:pt>
    <dgm:pt modelId="{21B428EF-5709-46D8-A163-6F247C5F6D25}" type="pres">
      <dgm:prSet presAssocID="{D5EC6AB6-36E6-4346-AE8B-694EEE0F16B7}" presName="sibTrans" presStyleLbl="sibTrans1D1" presStyleIdx="0" presStyleCnt="5"/>
      <dgm:spPr/>
    </dgm:pt>
    <dgm:pt modelId="{1017D607-A5D7-4BD9-A4FC-32862850184C}" type="pres">
      <dgm:prSet presAssocID="{FBAD1D4C-D19A-476F-9CBF-D21A75198684}" presName="node" presStyleLbl="node1" presStyleIdx="1" presStyleCnt="5">
        <dgm:presLayoutVars>
          <dgm:bulletEnabled val="1"/>
        </dgm:presLayoutVars>
      </dgm:prSet>
      <dgm:spPr/>
    </dgm:pt>
    <dgm:pt modelId="{905D37C4-6695-4EA1-9DC1-EBAF45411CA6}" type="pres">
      <dgm:prSet presAssocID="{FBAD1D4C-D19A-476F-9CBF-D21A75198684}" presName="spNode" presStyleCnt="0"/>
      <dgm:spPr/>
    </dgm:pt>
    <dgm:pt modelId="{41804E44-ABF4-4AD3-B2B0-20263B4934F1}" type="pres">
      <dgm:prSet presAssocID="{1BF61B1C-A4B7-427D-BF73-6BA402794B05}" presName="sibTrans" presStyleLbl="sibTrans1D1" presStyleIdx="1" presStyleCnt="5"/>
      <dgm:spPr/>
    </dgm:pt>
    <dgm:pt modelId="{C7F9E01A-92DC-4B54-AF24-BB4A9745BC38}" type="pres">
      <dgm:prSet presAssocID="{DABC2818-4037-4AC0-8AFF-CD84CA979B18}" presName="node" presStyleLbl="node1" presStyleIdx="2" presStyleCnt="5">
        <dgm:presLayoutVars>
          <dgm:bulletEnabled val="1"/>
        </dgm:presLayoutVars>
      </dgm:prSet>
      <dgm:spPr/>
    </dgm:pt>
    <dgm:pt modelId="{0A819BE2-5031-4536-9925-5DC8A928B5B3}" type="pres">
      <dgm:prSet presAssocID="{DABC2818-4037-4AC0-8AFF-CD84CA979B18}" presName="spNode" presStyleCnt="0"/>
      <dgm:spPr/>
    </dgm:pt>
    <dgm:pt modelId="{B9DABC50-D1DE-4BE5-9B55-0AFB27417730}" type="pres">
      <dgm:prSet presAssocID="{BB02AA0B-2A61-4B9D-83DF-8C26CE8750EE}" presName="sibTrans" presStyleLbl="sibTrans1D1" presStyleIdx="2" presStyleCnt="5"/>
      <dgm:spPr/>
    </dgm:pt>
    <dgm:pt modelId="{B22E1E4B-B1A3-4D2D-B8E7-318717EE16B6}" type="pres">
      <dgm:prSet presAssocID="{DE927331-552B-4DEF-A93D-F5039F60F895}" presName="node" presStyleLbl="node1" presStyleIdx="3" presStyleCnt="5">
        <dgm:presLayoutVars>
          <dgm:bulletEnabled val="1"/>
        </dgm:presLayoutVars>
      </dgm:prSet>
      <dgm:spPr/>
    </dgm:pt>
    <dgm:pt modelId="{47ACA25C-03BB-4252-9052-BFE2B8E43CB2}" type="pres">
      <dgm:prSet presAssocID="{DE927331-552B-4DEF-A93D-F5039F60F895}" presName="spNode" presStyleCnt="0"/>
      <dgm:spPr/>
    </dgm:pt>
    <dgm:pt modelId="{FD733DDE-2E31-415C-8B54-28B8988471C7}" type="pres">
      <dgm:prSet presAssocID="{187AB937-4A6A-45CB-B026-B63F7800F75A}" presName="sibTrans" presStyleLbl="sibTrans1D1" presStyleIdx="3" presStyleCnt="5"/>
      <dgm:spPr/>
    </dgm:pt>
    <dgm:pt modelId="{B6628BA9-2CC3-437A-BC62-F030A699A7C3}" type="pres">
      <dgm:prSet presAssocID="{0474792B-A105-4DBA-9AAB-7ECED93F08E6}" presName="node" presStyleLbl="node1" presStyleIdx="4" presStyleCnt="5">
        <dgm:presLayoutVars>
          <dgm:bulletEnabled val="1"/>
        </dgm:presLayoutVars>
      </dgm:prSet>
      <dgm:spPr/>
    </dgm:pt>
    <dgm:pt modelId="{FE7AC09E-BD45-43AB-82DF-2E11B4980F06}" type="pres">
      <dgm:prSet presAssocID="{0474792B-A105-4DBA-9AAB-7ECED93F08E6}" presName="spNode" presStyleCnt="0"/>
      <dgm:spPr/>
    </dgm:pt>
    <dgm:pt modelId="{F9B3D36E-B686-4E1E-9F2C-78E8C2FCD867}" type="pres">
      <dgm:prSet presAssocID="{9F18967E-F099-446C-BB8D-F7F8516E7CAF}" presName="sibTrans" presStyleLbl="sibTrans1D1" presStyleIdx="4" presStyleCnt="5"/>
      <dgm:spPr/>
    </dgm:pt>
  </dgm:ptLst>
  <dgm:cxnLst>
    <dgm:cxn modelId="{57BC6C10-B739-4A23-A691-72E4AC639A56}" srcId="{E0D8C8D7-3108-419A-9821-F1F8A1E6489A}" destId="{DABC2818-4037-4AC0-8AFF-CD84CA979B18}" srcOrd="2" destOrd="0" parTransId="{DC921947-C3F2-47F3-8785-209280A76135}" sibTransId="{BB02AA0B-2A61-4B9D-83DF-8C26CE8750EE}"/>
    <dgm:cxn modelId="{897EA910-A703-4EBE-8A27-12A373D186E5}" type="presOf" srcId="{DABC2818-4037-4AC0-8AFF-CD84CA979B18}" destId="{C7F9E01A-92DC-4B54-AF24-BB4A9745BC38}" srcOrd="0" destOrd="0" presId="urn:microsoft.com/office/officeart/2005/8/layout/cycle6"/>
    <dgm:cxn modelId="{482E6713-5ABC-47D0-92B3-8F4B5C8A6384}" srcId="{E0D8C8D7-3108-419A-9821-F1F8A1E6489A}" destId="{0474792B-A105-4DBA-9AAB-7ECED93F08E6}" srcOrd="4" destOrd="0" parTransId="{E0244CE6-3C07-4255-B26C-5091C1B69043}" sibTransId="{9F18967E-F099-446C-BB8D-F7F8516E7CAF}"/>
    <dgm:cxn modelId="{DD7C5827-7967-4DC6-8C71-0F9D6A022DF8}" type="presOf" srcId="{1BF61B1C-A4B7-427D-BF73-6BA402794B05}" destId="{41804E44-ABF4-4AD3-B2B0-20263B4934F1}" srcOrd="0" destOrd="0" presId="urn:microsoft.com/office/officeart/2005/8/layout/cycle6"/>
    <dgm:cxn modelId="{EC5D525C-681B-46E4-8EB5-95F101CBD60C}" type="presOf" srcId="{D5EC6AB6-36E6-4346-AE8B-694EEE0F16B7}" destId="{21B428EF-5709-46D8-A163-6F247C5F6D25}" srcOrd="0" destOrd="0" presId="urn:microsoft.com/office/officeart/2005/8/layout/cycle6"/>
    <dgm:cxn modelId="{31CA0565-B02C-454A-AAD4-F188BD783289}" type="presOf" srcId="{0474792B-A105-4DBA-9AAB-7ECED93F08E6}" destId="{B6628BA9-2CC3-437A-BC62-F030A699A7C3}" srcOrd="0" destOrd="0" presId="urn:microsoft.com/office/officeart/2005/8/layout/cycle6"/>
    <dgm:cxn modelId="{FD83936F-9B9C-4829-B0B4-381C9EE576B1}" srcId="{E0D8C8D7-3108-419A-9821-F1F8A1E6489A}" destId="{7812740F-868F-4DD3-9672-BB04BF79B3B2}" srcOrd="0" destOrd="0" parTransId="{97E0955B-5AD0-4DD0-8D54-897FED3E554F}" sibTransId="{D5EC6AB6-36E6-4346-AE8B-694EEE0F16B7}"/>
    <dgm:cxn modelId="{1C9FD84F-1E8D-4220-B6B4-457ADBA1E8E0}" type="presOf" srcId="{9F18967E-F099-446C-BB8D-F7F8516E7CAF}" destId="{F9B3D36E-B686-4E1E-9F2C-78E8C2FCD867}" srcOrd="0" destOrd="0" presId="urn:microsoft.com/office/officeart/2005/8/layout/cycle6"/>
    <dgm:cxn modelId="{B17C107D-1BF1-4258-933E-FAD48268BEB7}" type="presOf" srcId="{7812740F-868F-4DD3-9672-BB04BF79B3B2}" destId="{478A9194-1F80-4B43-AF03-9E29E9B61760}" srcOrd="0" destOrd="0" presId="urn:microsoft.com/office/officeart/2005/8/layout/cycle6"/>
    <dgm:cxn modelId="{57B0A185-5E72-43C0-A2A5-85FA3F7BFB0A}" type="presOf" srcId="{187AB937-4A6A-45CB-B026-B63F7800F75A}" destId="{FD733DDE-2E31-415C-8B54-28B8988471C7}" srcOrd="0" destOrd="0" presId="urn:microsoft.com/office/officeart/2005/8/layout/cycle6"/>
    <dgm:cxn modelId="{E01FD68F-5AA0-4BF6-9D9B-24C02200397D}" type="presOf" srcId="{FBAD1D4C-D19A-476F-9CBF-D21A75198684}" destId="{1017D607-A5D7-4BD9-A4FC-32862850184C}" srcOrd="0" destOrd="0" presId="urn:microsoft.com/office/officeart/2005/8/layout/cycle6"/>
    <dgm:cxn modelId="{7B02E492-2491-4D85-80C2-499278F76383}" type="presOf" srcId="{DE927331-552B-4DEF-A93D-F5039F60F895}" destId="{B22E1E4B-B1A3-4D2D-B8E7-318717EE16B6}" srcOrd="0" destOrd="0" presId="urn:microsoft.com/office/officeart/2005/8/layout/cycle6"/>
    <dgm:cxn modelId="{6C2D34B8-FD2F-46D6-A69A-9D6136F23846}" type="presOf" srcId="{BB02AA0B-2A61-4B9D-83DF-8C26CE8750EE}" destId="{B9DABC50-D1DE-4BE5-9B55-0AFB27417730}" srcOrd="0" destOrd="0" presId="urn:microsoft.com/office/officeart/2005/8/layout/cycle6"/>
    <dgm:cxn modelId="{F0AF68CA-88D1-4FCF-91F9-ABEBD4FF126D}" type="presOf" srcId="{E0D8C8D7-3108-419A-9821-F1F8A1E6489A}" destId="{A82339AF-9E68-4496-A2BA-39514FA05D6A}" srcOrd="0" destOrd="0" presId="urn:microsoft.com/office/officeart/2005/8/layout/cycle6"/>
    <dgm:cxn modelId="{EB4020E0-8F29-4040-A3A4-29A8D569C92E}" srcId="{E0D8C8D7-3108-419A-9821-F1F8A1E6489A}" destId="{FBAD1D4C-D19A-476F-9CBF-D21A75198684}" srcOrd="1" destOrd="0" parTransId="{585EFB23-7188-4719-B273-8FC01C16AF48}" sibTransId="{1BF61B1C-A4B7-427D-BF73-6BA402794B05}"/>
    <dgm:cxn modelId="{1D2837FA-8572-447E-8B14-CB6CBD6D0089}" srcId="{E0D8C8D7-3108-419A-9821-F1F8A1E6489A}" destId="{DE927331-552B-4DEF-A93D-F5039F60F895}" srcOrd="3" destOrd="0" parTransId="{C4AA89A7-2E9A-4531-AAA2-27356689EDFC}" sibTransId="{187AB937-4A6A-45CB-B026-B63F7800F75A}"/>
    <dgm:cxn modelId="{E289C5A8-E05D-45CC-9046-70984F38E55A}" type="presParOf" srcId="{A82339AF-9E68-4496-A2BA-39514FA05D6A}" destId="{478A9194-1F80-4B43-AF03-9E29E9B61760}" srcOrd="0" destOrd="0" presId="urn:microsoft.com/office/officeart/2005/8/layout/cycle6"/>
    <dgm:cxn modelId="{AA29590A-60F9-4F3A-8E85-8E31A72BC340}" type="presParOf" srcId="{A82339AF-9E68-4496-A2BA-39514FA05D6A}" destId="{BC27ED27-B25B-4AA6-8075-8F857B262CA2}" srcOrd="1" destOrd="0" presId="urn:microsoft.com/office/officeart/2005/8/layout/cycle6"/>
    <dgm:cxn modelId="{8B11AC30-65B4-4C7E-A54D-687731F0AC0D}" type="presParOf" srcId="{A82339AF-9E68-4496-A2BA-39514FA05D6A}" destId="{21B428EF-5709-46D8-A163-6F247C5F6D25}" srcOrd="2" destOrd="0" presId="urn:microsoft.com/office/officeart/2005/8/layout/cycle6"/>
    <dgm:cxn modelId="{B4988B95-939E-44FD-80C5-27E53584DF6A}" type="presParOf" srcId="{A82339AF-9E68-4496-A2BA-39514FA05D6A}" destId="{1017D607-A5D7-4BD9-A4FC-32862850184C}" srcOrd="3" destOrd="0" presId="urn:microsoft.com/office/officeart/2005/8/layout/cycle6"/>
    <dgm:cxn modelId="{1C7726DF-780A-4434-963A-5566F791520B}" type="presParOf" srcId="{A82339AF-9E68-4496-A2BA-39514FA05D6A}" destId="{905D37C4-6695-4EA1-9DC1-EBAF45411CA6}" srcOrd="4" destOrd="0" presId="urn:microsoft.com/office/officeart/2005/8/layout/cycle6"/>
    <dgm:cxn modelId="{5E051EC3-28F4-4AB0-9D7F-D7D8FA5B40BD}" type="presParOf" srcId="{A82339AF-9E68-4496-A2BA-39514FA05D6A}" destId="{41804E44-ABF4-4AD3-B2B0-20263B4934F1}" srcOrd="5" destOrd="0" presId="urn:microsoft.com/office/officeart/2005/8/layout/cycle6"/>
    <dgm:cxn modelId="{951DE1CC-B1CD-47EB-8DF6-C8D589D2650B}" type="presParOf" srcId="{A82339AF-9E68-4496-A2BA-39514FA05D6A}" destId="{C7F9E01A-92DC-4B54-AF24-BB4A9745BC38}" srcOrd="6" destOrd="0" presId="urn:microsoft.com/office/officeart/2005/8/layout/cycle6"/>
    <dgm:cxn modelId="{F7CF3641-B744-4188-8C01-18FCC10580F1}" type="presParOf" srcId="{A82339AF-9E68-4496-A2BA-39514FA05D6A}" destId="{0A819BE2-5031-4536-9925-5DC8A928B5B3}" srcOrd="7" destOrd="0" presId="urn:microsoft.com/office/officeart/2005/8/layout/cycle6"/>
    <dgm:cxn modelId="{1A94FCF7-AD5E-442A-8C91-0C06E4E744EB}" type="presParOf" srcId="{A82339AF-9E68-4496-A2BA-39514FA05D6A}" destId="{B9DABC50-D1DE-4BE5-9B55-0AFB27417730}" srcOrd="8" destOrd="0" presId="urn:microsoft.com/office/officeart/2005/8/layout/cycle6"/>
    <dgm:cxn modelId="{8C93ECA3-F45C-450E-B4CC-0C95771E7538}" type="presParOf" srcId="{A82339AF-9E68-4496-A2BA-39514FA05D6A}" destId="{B22E1E4B-B1A3-4D2D-B8E7-318717EE16B6}" srcOrd="9" destOrd="0" presId="urn:microsoft.com/office/officeart/2005/8/layout/cycle6"/>
    <dgm:cxn modelId="{83CCE06B-416E-43A4-B26F-4D71A07A2EF6}" type="presParOf" srcId="{A82339AF-9E68-4496-A2BA-39514FA05D6A}" destId="{47ACA25C-03BB-4252-9052-BFE2B8E43CB2}" srcOrd="10" destOrd="0" presId="urn:microsoft.com/office/officeart/2005/8/layout/cycle6"/>
    <dgm:cxn modelId="{1EBB5E36-0EF1-41E1-BCE7-5C1641EE0E4C}" type="presParOf" srcId="{A82339AF-9E68-4496-A2BA-39514FA05D6A}" destId="{FD733DDE-2E31-415C-8B54-28B8988471C7}" srcOrd="11" destOrd="0" presId="urn:microsoft.com/office/officeart/2005/8/layout/cycle6"/>
    <dgm:cxn modelId="{A6B32636-8512-4DB5-AD3D-5F3C2D418BC6}" type="presParOf" srcId="{A82339AF-9E68-4496-A2BA-39514FA05D6A}" destId="{B6628BA9-2CC3-437A-BC62-F030A699A7C3}" srcOrd="12" destOrd="0" presId="urn:microsoft.com/office/officeart/2005/8/layout/cycle6"/>
    <dgm:cxn modelId="{CA2D69AD-A74D-4F01-9D9B-80E05A41DB25}" type="presParOf" srcId="{A82339AF-9E68-4496-A2BA-39514FA05D6A}" destId="{FE7AC09E-BD45-43AB-82DF-2E11B4980F06}" srcOrd="13" destOrd="0" presId="urn:microsoft.com/office/officeart/2005/8/layout/cycle6"/>
    <dgm:cxn modelId="{232A85B5-19DF-4994-8A8D-AAE74FB64C18}" type="presParOf" srcId="{A82339AF-9E68-4496-A2BA-39514FA05D6A}" destId="{F9B3D36E-B686-4E1E-9F2C-78E8C2FCD86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A9194-1F80-4B43-AF03-9E29E9B61760}">
      <dsp:nvSpPr>
        <dsp:cNvPr id="0" name=""/>
        <dsp:cNvSpPr/>
      </dsp:nvSpPr>
      <dsp:spPr>
        <a:xfrm>
          <a:off x="3174007" y="3160"/>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无法避免的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路程</a:t>
          </a:r>
          <a:endParaRPr lang="zh-CN" altLang="en-US" sz="1800" b="1" kern="1200" dirty="0">
            <a:latin typeface="Calibri Light"/>
            <a:ea typeface="+mn-ea"/>
            <a:cs typeface="+mn-cs"/>
          </a:endParaRPr>
        </a:p>
      </dsp:txBody>
      <dsp:txXfrm>
        <a:off x="3230487" y="59640"/>
        <a:ext cx="1667024" cy="1044029"/>
      </dsp:txXfrm>
    </dsp:sp>
    <dsp:sp modelId="{21B428EF-5709-46D8-A163-6F247C5F6D25}">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7D607-A5D7-4BD9-A4FC-32862850184C}">
      <dsp:nvSpPr>
        <dsp:cNvPr id="0" name=""/>
        <dsp:cNvSpPr/>
      </dsp:nvSpPr>
      <dsp:spPr>
        <a:xfrm>
          <a:off x="5371068"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偶尔的</a:t>
          </a:r>
          <a:endParaRPr lang="en-US" altLang="zh-CN" sz="1800" kern="1200" dirty="0"/>
        </a:p>
        <a:p>
          <a:pPr marL="0" lvl="0" indent="0" algn="ctr" defTabSz="800100">
            <a:lnSpc>
              <a:spcPct val="90000"/>
            </a:lnSpc>
            <a:spcBef>
              <a:spcPct val="0"/>
            </a:spcBef>
            <a:spcAft>
              <a:spcPct val="35000"/>
            </a:spcAft>
            <a:buNone/>
          </a:pPr>
          <a:r>
            <a:rPr lang="zh-CN" altLang="en-US" sz="1800" kern="1200" dirty="0"/>
            <a:t>小</a:t>
          </a:r>
          <a:r>
            <a:rPr lang="zh-CN" altLang="en-US" sz="1800" b="1" kern="1200" dirty="0"/>
            <a:t>懒惰</a:t>
          </a:r>
        </a:p>
      </dsp:txBody>
      <dsp:txXfrm>
        <a:off x="5427548" y="1655898"/>
        <a:ext cx="1667024" cy="1044029"/>
      </dsp:txXfrm>
    </dsp:sp>
    <dsp:sp modelId="{41804E44-ABF4-4AD3-B2B0-20263B4934F1}">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F9E01A-92DC-4B54-AF24-BB4A9745BC38}">
      <dsp:nvSpPr>
        <dsp:cNvPr id="0" name=""/>
        <dsp:cNvSpPr/>
      </dsp:nvSpPr>
      <dsp:spPr>
        <a:xfrm>
          <a:off x="4531865"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a:ea typeface="+mn-ea"/>
              <a:cs typeface="+mn-cs"/>
            </a:rPr>
            <a:t>服务带来的</a:t>
          </a:r>
        </a:p>
        <a:p>
          <a:pPr marL="0" lvl="0" indent="0" algn="ctr" defTabSz="800100">
            <a:lnSpc>
              <a:spcPct val="90000"/>
            </a:lnSpc>
            <a:spcBef>
              <a:spcPct val="0"/>
            </a:spcBef>
            <a:spcAft>
              <a:spcPct val="35000"/>
            </a:spcAft>
            <a:buNone/>
          </a:pPr>
          <a:r>
            <a:rPr lang="en-US" sz="1800" b="1" kern="1200">
              <a:latin typeface="Calibri Light"/>
              <a:ea typeface="+mn-ea"/>
              <a:cs typeface="+mn-cs"/>
            </a:rPr>
            <a:t>价值</a:t>
          </a:r>
          <a:endParaRPr lang="zh-CN" altLang="en-US" sz="1800" b="1" kern="1200" dirty="0">
            <a:latin typeface="Calibri Light"/>
            <a:ea typeface="+mn-ea"/>
            <a:cs typeface="+mn-cs"/>
          </a:endParaRPr>
        </a:p>
      </dsp:txBody>
      <dsp:txXfrm>
        <a:off x="4588345" y="4238698"/>
        <a:ext cx="1667024" cy="1044029"/>
      </dsp:txXfrm>
    </dsp:sp>
    <dsp:sp modelId="{B9DABC50-D1DE-4BE5-9B55-0AFB27417730}">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2E1E4B-B1A3-4D2D-B8E7-318717EE16B6}">
      <dsp:nvSpPr>
        <dsp:cNvPr id="0" name=""/>
        <dsp:cNvSpPr/>
      </dsp:nvSpPr>
      <dsp:spPr>
        <a:xfrm>
          <a:off x="1816149"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indent="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sp:txBody>
      <dsp:txXfrm>
        <a:off x="1872629" y="4238698"/>
        <a:ext cx="1667024" cy="1044029"/>
      </dsp:txXfrm>
    </dsp:sp>
    <dsp:sp modelId="{FD733DDE-2E31-415C-8B54-28B8988471C7}">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628BA9-2CC3-437A-BC62-F030A699A7C3}">
      <dsp:nvSpPr>
        <dsp:cNvPr id="0" name=""/>
        <dsp:cNvSpPr/>
      </dsp:nvSpPr>
      <dsp:spPr>
        <a:xfrm>
          <a:off x="976947"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a:ea typeface="+mn-ea"/>
              <a:cs typeface="+mn-cs"/>
            </a:rPr>
            <a:t>时常遇到的</a:t>
          </a:r>
        </a:p>
        <a:p>
          <a:pPr marL="0" lvl="0" indent="0" algn="ctr" defTabSz="800100">
            <a:lnSpc>
              <a:spcPct val="90000"/>
            </a:lnSpc>
            <a:spcBef>
              <a:spcPct val="0"/>
            </a:spcBef>
            <a:spcAft>
              <a:spcPct val="35000"/>
            </a:spcAft>
            <a:buNone/>
          </a:pPr>
          <a:r>
            <a:rPr lang="en-US" sz="1800" b="1" kern="1200">
              <a:latin typeface="Calibri Light"/>
              <a:ea typeface="+mn-ea"/>
              <a:cs typeface="+mn-cs"/>
            </a:rPr>
            <a:t>高峰期</a:t>
          </a:r>
          <a:endParaRPr lang="zh-CN" altLang="en-US" sz="1800" b="1" kern="1200" dirty="0">
            <a:latin typeface="Calibri Light"/>
            <a:ea typeface="+mn-ea"/>
            <a:cs typeface="+mn-cs"/>
          </a:endParaRPr>
        </a:p>
      </dsp:txBody>
      <dsp:txXfrm>
        <a:off x="1033427" y="1655898"/>
        <a:ext cx="1667024" cy="1044029"/>
      </dsp:txXfrm>
    </dsp:sp>
    <dsp:sp modelId="{F9B3D36E-B686-4E1E-9F2C-78E8C2FCD867}">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7EB9CC-EEDC-494D-A563-7E52CFBE2A64}" type="datetime1">
              <a:rPr lang="zh-CN" altLang="en-US" smtClean="0">
                <a:latin typeface="Microsoft YaHei UI" panose="020B0503020204020204" pitchFamily="34" charset="-122"/>
                <a:ea typeface="Microsoft YaHei UI" panose="020B0503020204020204" pitchFamily="34" charset="-122"/>
              </a:rPr>
              <a:t>2023/3/14</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BB66FF9F-9445-42A9-8A55-6C9E0AC38AD9}" type="datetime1">
              <a:rPr lang="zh-CN" altLang="en-US" noProof="0" smtClean="0"/>
              <a:t>2023/3/14</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6DC51814-3B91-4036-94D2-3977634EE214}" type="slidenum">
              <a:rPr lang="en-US" altLang="zh-CN" noProof="0" smtClean="0"/>
              <a:pPr/>
              <a:t>‹#›</a:t>
            </a:fld>
            <a:endParaRPr lang="zh-CN" altLang="en-U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a:t>
            </a:fld>
            <a:endParaRPr lang="zh-CN" altLang="en-US"/>
          </a:p>
        </p:txBody>
      </p:sp>
    </p:spTree>
    <p:extLst>
      <p:ext uri="{BB962C8B-B14F-4D97-AF65-F5344CB8AC3E}">
        <p14:creationId xmlns:p14="http://schemas.microsoft.com/office/powerpoint/2010/main" val="390069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14</a:t>
            </a:fld>
            <a:endParaRPr lang="zh-CN" altLang="en-US"/>
          </a:p>
        </p:txBody>
      </p:sp>
    </p:spTree>
    <p:extLst>
      <p:ext uri="{BB962C8B-B14F-4D97-AF65-F5344CB8AC3E}">
        <p14:creationId xmlns:p14="http://schemas.microsoft.com/office/powerpoint/2010/main" val="395061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15</a:t>
            </a:fld>
            <a:endParaRPr lang="zh-CN" altLang="en-US"/>
          </a:p>
        </p:txBody>
      </p:sp>
    </p:spTree>
    <p:extLst>
      <p:ext uri="{BB962C8B-B14F-4D97-AF65-F5344CB8AC3E}">
        <p14:creationId xmlns:p14="http://schemas.microsoft.com/office/powerpoint/2010/main" val="244708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16</a:t>
            </a:fld>
            <a:endParaRPr lang="zh-CN" altLang="en-US"/>
          </a:p>
        </p:txBody>
      </p:sp>
    </p:spTree>
    <p:extLst>
      <p:ext uri="{BB962C8B-B14F-4D97-AF65-F5344CB8AC3E}">
        <p14:creationId xmlns:p14="http://schemas.microsoft.com/office/powerpoint/2010/main" val="2716570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17</a:t>
            </a:fld>
            <a:endParaRPr lang="zh-CN" altLang="en-US"/>
          </a:p>
        </p:txBody>
      </p:sp>
    </p:spTree>
    <p:extLst>
      <p:ext uri="{BB962C8B-B14F-4D97-AF65-F5344CB8AC3E}">
        <p14:creationId xmlns:p14="http://schemas.microsoft.com/office/powerpoint/2010/main" val="274741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18</a:t>
            </a:fld>
            <a:endParaRPr lang="zh-CN" altLang="en-US"/>
          </a:p>
        </p:txBody>
      </p:sp>
    </p:spTree>
    <p:extLst>
      <p:ext uri="{BB962C8B-B14F-4D97-AF65-F5344CB8AC3E}">
        <p14:creationId xmlns:p14="http://schemas.microsoft.com/office/powerpoint/2010/main" val="192939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4</a:t>
            </a:fld>
            <a:endParaRPr lang="zh-CN" altLang="en-US"/>
          </a:p>
        </p:txBody>
      </p:sp>
    </p:spTree>
    <p:extLst>
      <p:ext uri="{BB962C8B-B14F-4D97-AF65-F5344CB8AC3E}">
        <p14:creationId xmlns:p14="http://schemas.microsoft.com/office/powerpoint/2010/main" val="567289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5</a:t>
            </a:fld>
            <a:endParaRPr lang="zh-CN" altLang="en-US"/>
          </a:p>
        </p:txBody>
      </p:sp>
    </p:spTree>
    <p:extLst>
      <p:ext uri="{BB962C8B-B14F-4D97-AF65-F5344CB8AC3E}">
        <p14:creationId xmlns:p14="http://schemas.microsoft.com/office/powerpoint/2010/main" val="13158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6</a:t>
            </a:fld>
            <a:endParaRPr lang="zh-CN" altLang="en-US"/>
          </a:p>
        </p:txBody>
      </p:sp>
    </p:spTree>
    <p:extLst>
      <p:ext uri="{BB962C8B-B14F-4D97-AF65-F5344CB8AC3E}">
        <p14:creationId xmlns:p14="http://schemas.microsoft.com/office/powerpoint/2010/main" val="1456702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8</a:t>
            </a:fld>
            <a:endParaRPr lang="zh-CN" altLang="en-US"/>
          </a:p>
        </p:txBody>
      </p:sp>
    </p:spTree>
    <p:extLst>
      <p:ext uri="{BB962C8B-B14F-4D97-AF65-F5344CB8AC3E}">
        <p14:creationId xmlns:p14="http://schemas.microsoft.com/office/powerpoint/2010/main" val="30692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10</a:t>
            </a:fld>
            <a:endParaRPr lang="zh-CN" altLang="en-US"/>
          </a:p>
        </p:txBody>
      </p:sp>
    </p:spTree>
    <p:extLst>
      <p:ext uri="{BB962C8B-B14F-4D97-AF65-F5344CB8AC3E}">
        <p14:creationId xmlns:p14="http://schemas.microsoft.com/office/powerpoint/2010/main" val="397420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11</a:t>
            </a:fld>
            <a:endParaRPr lang="zh-CN" altLang="en-US"/>
          </a:p>
        </p:txBody>
      </p:sp>
    </p:spTree>
    <p:extLst>
      <p:ext uri="{BB962C8B-B14F-4D97-AF65-F5344CB8AC3E}">
        <p14:creationId xmlns:p14="http://schemas.microsoft.com/office/powerpoint/2010/main" val="248683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12</a:t>
            </a:fld>
            <a:endParaRPr lang="zh-CN" altLang="en-US"/>
          </a:p>
        </p:txBody>
      </p:sp>
    </p:spTree>
    <p:extLst>
      <p:ext uri="{BB962C8B-B14F-4D97-AF65-F5344CB8AC3E}">
        <p14:creationId xmlns:p14="http://schemas.microsoft.com/office/powerpoint/2010/main" val="175471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13</a:t>
            </a:fld>
            <a:endParaRPr lang="zh-CN" altLang="en-US"/>
          </a:p>
        </p:txBody>
      </p:sp>
    </p:spTree>
    <p:extLst>
      <p:ext uri="{BB962C8B-B14F-4D97-AF65-F5344CB8AC3E}">
        <p14:creationId xmlns:p14="http://schemas.microsoft.com/office/powerpoint/2010/main" val="1881572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5" y="5830888"/>
            <a:ext cx="11520488" cy="550862"/>
          </a:xfrm>
        </p:spPr>
        <p:txBody>
          <a:bodyPr rtlCol="0"/>
          <a:lstStyle>
            <a:lvl1pPr marL="0" indent="0" algn="ctr">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4" name="长方形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长方形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9" name="矩形​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图片占位符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幻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2" name="任意多边形：形状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baseline="0">
                <a:solidFill>
                  <a:schemeClr val="accent5"/>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长方形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图片占位符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3" name="长方形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图片占位符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cxnSp>
        <p:nvCxnSpPr>
          <p:cNvPr id="6" name="直接连接符​​(S)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5" name="图片占位符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3" name="直接连接符​​(S)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长方形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图片占位符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长方形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矩形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图片占位符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图片占位符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grpSp>
        <p:nvGrpSpPr>
          <p:cNvPr id="2" name="组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长方形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
        <p:nvSpPr>
          <p:cNvPr id="10" name="长方形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6" name="图片占位符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
        <p:nvSpPr>
          <p:cNvPr id="15" name="长方形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7" name="图片占位符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8" name="图片占位符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grpSp>
        <p:nvGrpSpPr>
          <p:cNvPr id="14" name="组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长方形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矩形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grpSp>
        <p:nvGrpSpPr>
          <p:cNvPr id="17" name="组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长方形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矩形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4" name="矩形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图片占位符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5" name="图片占位符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6" name="图片占位符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8" name="图片占位符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0" name="文本占位符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文本占位符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1" name="长方形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24" name="长方形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8" name="长方形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长方形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7" name="长方形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等腰三角形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等腰三角形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4" name="等腰三角形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5" name="图片占位符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7" name="图片占位符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文本占位符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8" name="文本占位符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9" name="文本占位符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长方形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8" name="长方形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0" name="图片占位符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5" name="图片占位符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6" name="图片占位符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7" name="图片占位符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矩形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6" name="长方形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8" name="文本占位符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cxnSp>
        <p:nvCxnSpPr>
          <p:cNvPr id="6" name="直接连接符​​(S)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S)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8" name="长方形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nvGrpSpPr>
          <p:cNvPr id="5" name="组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直接连接符​​(S)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S)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S)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直接连接符​​(S)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4" name="图片占位符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5" name="图片占位符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长方形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5" name="文本占位符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6" name="长方形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7" name="长方形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9" name="文本占位符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0" name="文本占位符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1" name="图片占位符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2" name="图片占位符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3" name="图片占位符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18" name="长方形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baseline="0">
                <a:solidFill>
                  <a:schemeClr val="accent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baseline="0">
                <a:solidFill>
                  <a:schemeClr val="accent2"/>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baseline="0">
                <a:solidFill>
                  <a:schemeClr val="accent4"/>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baseline="0">
                <a:solidFill>
                  <a:schemeClr val="accent6"/>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23" name="长方形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2" name="长方形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p>
        </p:txBody>
      </p:sp>
      <p:sp>
        <p:nvSpPr>
          <p:cNvPr id="25" name="长方形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文本占位符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5" name="图片占位符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7" name="图表占位符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cxnSp>
        <p:nvCxnSpPr>
          <p:cNvPr id="6" name="直接连接符​​(S)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9" name="图表占位符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0" name="图表占位符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1" name="图表占位符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长方形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长方形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4" name="长方形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baseline="0">
                <a:ea typeface="Microsoft YaHei UI" panose="020B0503020204020204" pitchFamily="34" charset="-122"/>
              </a:defRPr>
            </a:lvl1pPr>
            <a:lvl2pPr>
              <a:defRPr sz="2800" baseline="0">
                <a:ea typeface="Microsoft YaHei UI" panose="020B0503020204020204" pitchFamily="34" charset="-122"/>
              </a:defRPr>
            </a:lvl2pPr>
            <a:lvl3pPr>
              <a:defRPr sz="2400" baseline="0">
                <a:ea typeface="Microsoft YaHei UI" panose="020B0503020204020204" pitchFamily="34" charset="-122"/>
              </a:defRPr>
            </a:lvl3pPr>
            <a:lvl4pPr>
              <a:defRPr sz="2000" baseline="0">
                <a:ea typeface="Microsoft YaHei UI" panose="020B0503020204020204" pitchFamily="34" charset="-122"/>
              </a:defRPr>
            </a:lvl4pPr>
            <a:lvl5pPr>
              <a:defRPr sz="2000" baseline="0">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灯片编号占位符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图片占位符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baseline="0">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幻灯片编号占位符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p:txBody>
          <a:bodyPr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n>
                <a:noFill/>
              </a:ln>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7" name="图片占位符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lvl1pPr>
              <a:defRPr baseline="0">
                <a:latin typeface="Microsoft YaHei UI" panose="020B0503020204020204" pitchFamily="34" charset="-122"/>
                <a:ea typeface="Microsoft YaHei UI" panose="020B0503020204020204" pitchFamily="34" charset="-122"/>
              </a:defRPr>
            </a:lvl1pPr>
            <a:lvl2pPr>
              <a:defRPr baseline="0">
                <a:latin typeface="Microsoft YaHei UI" panose="020B0503020204020204" pitchFamily="34" charset="-122"/>
                <a:ea typeface="Microsoft YaHei UI" panose="020B0503020204020204" pitchFamily="34" charset="-122"/>
              </a:defRPr>
            </a:lvl2pPr>
            <a:lvl3pPr>
              <a:defRPr baseline="0">
                <a:latin typeface="Microsoft YaHei UI" panose="020B0503020204020204" pitchFamily="34" charset="-122"/>
                <a:ea typeface="Microsoft YaHei UI" panose="020B0503020204020204" pitchFamily="34" charset="-122"/>
              </a:defRPr>
            </a:lvl3pPr>
            <a:lvl4pPr>
              <a:defRPr baseline="0">
                <a:latin typeface="Microsoft YaHei UI" panose="020B0503020204020204" pitchFamily="34" charset="-122"/>
                <a:ea typeface="Microsoft YaHei UI" panose="020B0503020204020204" pitchFamily="34" charset="-122"/>
              </a:defRPr>
            </a:lvl4pPr>
            <a:lvl5pPr>
              <a:defRPr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图片占位符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7" name="图片占位符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9" name="长方形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图片占位符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5" name="长方形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长方形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长方形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baseline="0">
                <a:solidFill>
                  <a:schemeClr val="bg1"/>
                </a:solidFill>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71C9CD-CAE8-4AC8-936D-333769D479E5}"/>
              </a:ext>
            </a:extLst>
          </p:cNvPr>
          <p:cNvSpPr>
            <a:spLocks noGrp="1"/>
          </p:cNvSpPr>
          <p:nvPr>
            <p:ph type="ctrTitle"/>
          </p:nvPr>
        </p:nvSpPr>
        <p:spPr/>
        <p:txBody>
          <a:bodyPr rtlCol="0">
            <a:normAutofit fontScale="90000"/>
          </a:bodyPr>
          <a:lstStyle/>
          <a:p>
            <a:pPr rtl="0">
              <a:lnSpc>
                <a:spcPct val="150000"/>
              </a:lnSpc>
            </a:pPr>
            <a:r>
              <a:rPr lang="zh-CN" altLang="en-US" dirty="0"/>
              <a:t>解决</a:t>
            </a:r>
            <a:br>
              <a:rPr lang="en-US" altLang="zh-CN" dirty="0"/>
            </a:br>
            <a:r>
              <a:rPr lang="zh-CN" altLang="en-US" dirty="0"/>
              <a:t>快递到宿舍的最后   公里</a:t>
            </a:r>
          </a:p>
        </p:txBody>
      </p:sp>
      <p:sp>
        <p:nvSpPr>
          <p:cNvPr id="4" name="副标题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lstStyle/>
          <a:p>
            <a:pPr rtl="0"/>
            <a:endParaRPr lang="en-US" altLang="zh-CN" dirty="0"/>
          </a:p>
          <a:p>
            <a:pPr rtl="0"/>
            <a:r>
              <a:rPr lang="zh-CN" altLang="en-US" dirty="0">
                <a:latin typeface="华文宋体" panose="02010600040101010101" pitchFamily="2" charset="-122"/>
                <a:ea typeface="华文宋体" panose="02010600040101010101" pitchFamily="2" charset="-122"/>
              </a:rPr>
              <a:t>王稼民 张瑞峻 游梓涵 宁博 吴刚</a:t>
            </a:r>
          </a:p>
        </p:txBody>
      </p:sp>
      <p:pic>
        <p:nvPicPr>
          <p:cNvPr id="5" name="图片 4" descr="图形用户界面, 文本&#10;&#10;描述已自动生成">
            <a:extLst>
              <a:ext uri="{FF2B5EF4-FFF2-40B4-BE49-F238E27FC236}">
                <a16:creationId xmlns:a16="http://schemas.microsoft.com/office/drawing/2014/main" id="{D32A19DE-F7ED-0189-3F5D-F13D6B9CB6B5}"/>
              </a:ext>
            </a:extLst>
          </p:cNvPr>
          <p:cNvPicPr>
            <a:picLocks noChangeAspect="1"/>
          </p:cNvPicPr>
          <p:nvPr/>
        </p:nvPicPr>
        <p:blipFill>
          <a:blip r:embed="rId3"/>
          <a:stretch>
            <a:fillRect/>
          </a:stretch>
        </p:blipFill>
        <p:spPr>
          <a:xfrm>
            <a:off x="719899" y="0"/>
            <a:ext cx="4497985" cy="6858000"/>
          </a:xfrm>
          <a:prstGeom prst="rect">
            <a:avLst/>
          </a:prstGeom>
        </p:spPr>
      </p:pic>
      <p:sp>
        <p:nvSpPr>
          <p:cNvPr id="10" name="文本框 9">
            <a:extLst>
              <a:ext uri="{FF2B5EF4-FFF2-40B4-BE49-F238E27FC236}">
                <a16:creationId xmlns:a16="http://schemas.microsoft.com/office/drawing/2014/main" id="{B7B37710-8693-9256-ACDD-EE3F19DCEBB2}"/>
              </a:ext>
            </a:extLst>
          </p:cNvPr>
          <p:cNvSpPr txBox="1"/>
          <p:nvPr/>
        </p:nvSpPr>
        <p:spPr>
          <a:xfrm>
            <a:off x="7686740" y="3231338"/>
            <a:ext cx="872869" cy="2215991"/>
          </a:xfrm>
          <a:prstGeom prst="rect">
            <a:avLst/>
          </a:prstGeom>
          <a:noFill/>
        </p:spPr>
        <p:txBody>
          <a:bodyPr wrap="square">
            <a:spAutoFit/>
          </a:bodyPr>
          <a:lstStyle/>
          <a:p>
            <a:r>
              <a:rPr lang="en-US" altLang="zh-CN" sz="13800" dirty="0">
                <a:latin typeface="华文行楷" panose="02010800040101010101" pitchFamily="2" charset="-122"/>
                <a:ea typeface="华文行楷" panose="02010800040101010101" pitchFamily="2" charset="-122"/>
              </a:rPr>
              <a:t>1</a:t>
            </a:r>
            <a:endParaRPr lang="zh-CN" altLang="en-US" sz="138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a:t>幻灯片标题</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10</a:t>
            </a:fld>
            <a:endParaRPr lang="zh-CN" altLang="en-US"/>
          </a:p>
        </p:txBody>
      </p:sp>
      <p:pic>
        <p:nvPicPr>
          <p:cNvPr id="10" name="图片占位符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US" altLang="zh-CN" smtClean="0"/>
              <a:t>11</a:t>
            </a:fld>
            <a:endParaRPr lang="zh-CN" altLang="en-US"/>
          </a:p>
        </p:txBody>
      </p:sp>
      <p:pic>
        <p:nvPicPr>
          <p:cNvPr id="8" name="图片占位符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rtl="0"/>
            <a:r>
              <a:rPr lang="zh-CN" altLang="en-US"/>
              <a:t>幻灯片标题</a:t>
            </a:r>
          </a:p>
        </p:txBody>
      </p:sp>
      <p:sp>
        <p:nvSpPr>
          <p:cNvPr id="6" name="内容占位符 5">
            <a:extLst>
              <a:ext uri="{FF2B5EF4-FFF2-40B4-BE49-F238E27FC236}">
                <a16:creationId xmlns:a16="http://schemas.microsoft.com/office/drawing/2014/main" id="{33DA7B46-E592-40C7-91D7-A26B47A30C67}"/>
              </a:ext>
            </a:extLst>
          </p:cNvPr>
          <p:cNvSpPr>
            <a:spLocks noGrp="1"/>
          </p:cNvSpPr>
          <p:nvPr>
            <p:ph sz="half"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7" name="内容占位符 6">
            <a:extLst>
              <a:ext uri="{FF2B5EF4-FFF2-40B4-BE49-F238E27FC236}">
                <a16:creationId xmlns:a16="http://schemas.microsoft.com/office/drawing/2014/main" id="{A7F42263-DE86-44BB-AC19-CD7982D365B2}"/>
              </a:ext>
            </a:extLst>
          </p:cNvPr>
          <p:cNvSpPr>
            <a:spLocks noGrp="1"/>
          </p:cNvSpPr>
          <p:nvPr>
            <p:ph sz="half" idx="2"/>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3" name="灯片编号占位符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US" altLang="zh-CN" smtClean="0"/>
              <a:t>12</a:t>
            </a:fld>
            <a:endParaRPr lang="zh-CN" altLang="en-US"/>
          </a:p>
        </p:txBody>
      </p:sp>
      <p:pic>
        <p:nvPicPr>
          <p:cNvPr id="11" name="图片占位符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8757" t="-231" r="16551" b="231"/>
          <a:stretch/>
        </p:blipFill>
        <p:spPr>
          <a:xfrm>
            <a:off x="3967163" y="1233488"/>
            <a:ext cx="4257675" cy="5148262"/>
          </a:xfrm>
        </p:spPr>
      </p:pic>
    </p:spTree>
    <p:extLst>
      <p:ext uri="{BB962C8B-B14F-4D97-AF65-F5344CB8AC3E}">
        <p14:creationId xmlns:p14="http://schemas.microsoft.com/office/powerpoint/2010/main" val="324238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07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EF48F30-BEB4-44C7-9F35-3BBB61CF89AF}"/>
              </a:ext>
            </a:extLst>
          </p:cNvPr>
          <p:cNvSpPr>
            <a:spLocks noGrp="1"/>
          </p:cNvSpPr>
          <p:nvPr>
            <p:ph type="title"/>
          </p:nvPr>
        </p:nvSpPr>
        <p:spPr/>
        <p:txBody>
          <a:bodyPr rtlCol="0"/>
          <a:lstStyle/>
          <a:p>
            <a:pPr rtl="0"/>
            <a:r>
              <a:rPr lang="zh-CN" altLang="en-US" dirty="0"/>
              <a:t>项目流程</a:t>
            </a:r>
          </a:p>
        </p:txBody>
      </p:sp>
      <p:sp>
        <p:nvSpPr>
          <p:cNvPr id="3" name="灯片编号占位符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US" altLang="zh-CN" smtClean="0"/>
              <a:t>14</a:t>
            </a:fld>
            <a:endParaRPr lang="zh-CN" altLang="en-US"/>
          </a:p>
        </p:txBody>
      </p:sp>
      <p:sp>
        <p:nvSpPr>
          <p:cNvPr id="12" name="文本占位符 11">
            <a:extLst>
              <a:ext uri="{FF2B5EF4-FFF2-40B4-BE49-F238E27FC236}">
                <a16:creationId xmlns:a16="http://schemas.microsoft.com/office/drawing/2014/main" id="{4241C871-580D-4A29-A334-0208A8E479B9}"/>
              </a:ext>
            </a:extLst>
          </p:cNvPr>
          <p:cNvSpPr>
            <a:spLocks noGrp="1"/>
          </p:cNvSpPr>
          <p:nvPr>
            <p:ph type="body" sz="quarter" idx="3"/>
          </p:nvPr>
        </p:nvSpPr>
        <p:spPr/>
        <p:txBody>
          <a:bodyPr rtlCol="0"/>
          <a:lstStyle/>
          <a:p>
            <a:pPr rtl="0"/>
            <a:r>
              <a:rPr lang="en-US" altLang="zh-CN"/>
              <a:t>Lorem ipsum dolor sit amet</a:t>
            </a:r>
          </a:p>
        </p:txBody>
      </p:sp>
      <p:sp>
        <p:nvSpPr>
          <p:cNvPr id="13" name="内容占位符 12">
            <a:extLst>
              <a:ext uri="{FF2B5EF4-FFF2-40B4-BE49-F238E27FC236}">
                <a16:creationId xmlns:a16="http://schemas.microsoft.com/office/drawing/2014/main" id="{0097C6D9-3930-4866-9E88-F17648880044}"/>
              </a:ext>
            </a:extLst>
          </p:cNvPr>
          <p:cNvSpPr>
            <a:spLocks noGrp="1"/>
          </p:cNvSpPr>
          <p:nvPr>
            <p:ph sz="quarter" idx="4"/>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10" name="文本占位符 9">
            <a:extLst>
              <a:ext uri="{FF2B5EF4-FFF2-40B4-BE49-F238E27FC236}">
                <a16:creationId xmlns:a16="http://schemas.microsoft.com/office/drawing/2014/main" id="{41B8DC8C-1FD7-4773-B07E-7E4432766A4E}"/>
              </a:ext>
            </a:extLst>
          </p:cNvPr>
          <p:cNvSpPr>
            <a:spLocks noGrp="1"/>
          </p:cNvSpPr>
          <p:nvPr>
            <p:ph type="body" idx="1"/>
          </p:nvPr>
        </p:nvSpPr>
        <p:spPr/>
        <p:txBody>
          <a:bodyPr rtlCol="0"/>
          <a:lstStyle/>
          <a:p>
            <a:pPr rtl="0"/>
            <a:r>
              <a:rPr lang="en-US" altLang="zh-CN" dirty="0"/>
              <a:t>Lorem ipsum dolor sit </a:t>
            </a:r>
            <a:r>
              <a:rPr lang="en-US" altLang="zh-CN" dirty="0" err="1"/>
              <a:t>amet</a:t>
            </a:r>
            <a:endParaRPr lang="en-US" altLang="zh-CN" dirty="0"/>
          </a:p>
        </p:txBody>
      </p:sp>
      <p:sp>
        <p:nvSpPr>
          <p:cNvPr id="11" name="内容占位符 10">
            <a:extLst>
              <a:ext uri="{FF2B5EF4-FFF2-40B4-BE49-F238E27FC236}">
                <a16:creationId xmlns:a16="http://schemas.microsoft.com/office/drawing/2014/main" id="{2B253683-524F-46CF-BFCD-BFF6A7A920A7}"/>
              </a:ext>
            </a:extLst>
          </p:cNvPr>
          <p:cNvSpPr>
            <a:spLocks noGrp="1"/>
          </p:cNvSpPr>
          <p:nvPr>
            <p:ph sz="half" idx="2"/>
          </p:nvPr>
        </p:nvSpPr>
        <p:spPr/>
        <p:txBody>
          <a:bodyPr rtlCol="0"/>
          <a:lstStyle/>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en-US" altLang="zh-CN"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p:txBody>
      </p:sp>
      <p:pic>
        <p:nvPicPr>
          <p:cNvPr id="17" name="图片占位符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371476" y="1593851"/>
            <a:ext cx="5582064" cy="1929569"/>
          </a:xfrm>
        </p:spPr>
      </p:pic>
      <p:pic>
        <p:nvPicPr>
          <p:cNvPr id="19" name="图片占位符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54969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b="1" i="0" u="none" strike="noStrike" kern="1200" cap="none" spc="0" normalizeH="0">
                <a:ln>
                  <a:noFill/>
                </a:ln>
                <a:solidFill>
                  <a:schemeClr val="tx1"/>
                </a:solidFill>
                <a:effectLst/>
                <a:uLnTx/>
                <a:uFillTx/>
                <a:ea typeface="+mn-ea"/>
                <a:cs typeface="+mn-cs"/>
              </a:rPr>
              <a:t>Lorem ipsum dolor sit amet ipsum</a:t>
            </a:r>
          </a:p>
        </p:txBody>
      </p:sp>
      <p:sp>
        <p:nvSpPr>
          <p:cNvPr id="11" name="文本占位符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US" altLang="zh-CN"/>
              <a:t>Lorem ipsum dolor sit amet ipsum</a:t>
            </a:r>
          </a:p>
        </p:txBody>
      </p:sp>
      <p:pic>
        <p:nvPicPr>
          <p:cNvPr id="13" name="图片占位符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5" name="图片占位符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15</a:t>
            </a:fld>
            <a:endParaRPr lang="zh-CN" altLang="en-US"/>
          </a:p>
        </p:txBody>
      </p:sp>
    </p:spTree>
    <p:extLst>
      <p:ext uri="{BB962C8B-B14F-4D97-AF65-F5344CB8AC3E}">
        <p14:creationId xmlns:p14="http://schemas.microsoft.com/office/powerpoint/2010/main" val="314967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en-US" altLang="zh-CN"/>
              <a:t>Lorem ipsum dolor sit amet, consectetur adipiscing elit</a:t>
            </a:r>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a:t>Lorem ipsum dolor sit amet, consectetur adipiscing elit</a:t>
            </a:r>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a:t>Lorem ipsum dolor sit amet, consectetur adipiscing elit</a:t>
            </a:r>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a:t>Lorem ipsum dolor sit amet, consectetur adipiscing elit</a:t>
            </a:r>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16</a:t>
            </a:fld>
            <a:endParaRPr lang="zh-CN" altLang="en-US"/>
          </a:p>
        </p:txBody>
      </p:sp>
    </p:spTree>
    <p:extLst>
      <p:ext uri="{BB962C8B-B14F-4D97-AF65-F5344CB8AC3E}">
        <p14:creationId xmlns:p14="http://schemas.microsoft.com/office/powerpoint/2010/main" val="116306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2F8E5BC1-257F-4CA0-A14D-8A76F6198211}"/>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rtlCol="0"/>
          <a:lstStyle/>
          <a:p>
            <a:pPr rtl="0"/>
            <a:fld id="{03DC2DEF-D2FE-4B45-ABA4-9F153FD1C98A}" type="slidenum">
              <a:rPr lang="en-US" altLang="zh-CN" smtClean="0"/>
              <a:t>17</a:t>
            </a:fld>
            <a:endParaRPr lang="zh-CN" altLang="en-US"/>
          </a:p>
        </p:txBody>
      </p:sp>
      <p:pic>
        <p:nvPicPr>
          <p:cNvPr id="29" name="图片占位符 28">
            <a:extLst>
              <a:ext uri="{FF2B5EF4-FFF2-40B4-BE49-F238E27FC236}">
                <a16:creationId xmlns:a16="http://schemas.microsoft.com/office/drawing/2014/main" id="{8D53E665-9B7D-413E-815E-AF0082AFF105}"/>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grayscl/>
            <a:extLst>
              <a:ext uri="{28A0092B-C50C-407E-A947-70E740481C1C}">
                <a14:useLocalDpi xmlns:a14="http://schemas.microsoft.com/office/drawing/2010/main"/>
              </a:ext>
            </a:extLst>
          </a:blip>
          <a:srcRect r="8741" b="8742"/>
          <a:stretch/>
        </p:blipFill>
        <p:spPr>
          <a:xfrm>
            <a:off x="9301294" y="1761485"/>
            <a:ext cx="2494721" cy="2226366"/>
          </a:xfrm>
        </p:spPr>
      </p:pic>
      <p:sp>
        <p:nvSpPr>
          <p:cNvPr id="14" name="文本占位符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rtlCol="0"/>
          <a:lstStyle/>
          <a:p>
            <a:pPr rtl="0"/>
            <a:r>
              <a:rPr lang="en-US" altLang="zh-CN"/>
              <a:t>Lorem Ipsum</a:t>
            </a:r>
          </a:p>
        </p:txBody>
      </p:sp>
      <p:sp>
        <p:nvSpPr>
          <p:cNvPr id="18" name="文本占位符 17">
            <a:extLst>
              <a:ext uri="{FF2B5EF4-FFF2-40B4-BE49-F238E27FC236}">
                <a16:creationId xmlns:a16="http://schemas.microsoft.com/office/drawing/2014/main" id="{6EBA6953-980C-4C61-AFA3-018201F6E289}"/>
              </a:ext>
            </a:extLst>
          </p:cNvPr>
          <p:cNvSpPr>
            <a:spLocks noGrp="1"/>
          </p:cNvSpPr>
          <p:nvPr>
            <p:ph type="body" sz="quarter" idx="24"/>
          </p:nvPr>
        </p:nvSpPr>
        <p:spPr/>
        <p:txBody>
          <a:bodyPr rtlCol="0"/>
          <a:lstStyle/>
          <a:p>
            <a:pPr rtl="0"/>
            <a:r>
              <a:rPr lang="en-US" altLang="zh-CN"/>
              <a:t>Lorem ipsum dolor sit amet</a:t>
            </a:r>
          </a:p>
        </p:txBody>
      </p:sp>
      <p:sp>
        <p:nvSpPr>
          <p:cNvPr id="19" name="文本占位符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rtlCol="0"/>
          <a:lstStyle/>
          <a:p>
            <a:pPr rtl="0"/>
            <a:r>
              <a:rPr lang="en-US" altLang="zh-CN"/>
              <a:t>Lorem Ipsum</a:t>
            </a:r>
          </a:p>
        </p:txBody>
      </p:sp>
      <p:sp>
        <p:nvSpPr>
          <p:cNvPr id="20" name="文本占位符 19">
            <a:extLst>
              <a:ext uri="{FF2B5EF4-FFF2-40B4-BE49-F238E27FC236}">
                <a16:creationId xmlns:a16="http://schemas.microsoft.com/office/drawing/2014/main" id="{7E61202C-1274-459A-A89D-C23AE8A261C7}"/>
              </a:ext>
            </a:extLst>
          </p:cNvPr>
          <p:cNvSpPr>
            <a:spLocks noGrp="1"/>
          </p:cNvSpPr>
          <p:nvPr>
            <p:ph type="body" sz="quarter" idx="26"/>
          </p:nvPr>
        </p:nvSpPr>
        <p:spPr/>
        <p:txBody>
          <a:bodyPr rtlCol="0"/>
          <a:lstStyle/>
          <a:p>
            <a:pPr rtl="0"/>
            <a:r>
              <a:rPr lang="en-US" altLang="zh-CN"/>
              <a:t>Lorem ipsum dolor sit amet</a:t>
            </a:r>
          </a:p>
        </p:txBody>
      </p:sp>
      <p:sp>
        <p:nvSpPr>
          <p:cNvPr id="21" name="文本占位符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rtlCol="0"/>
          <a:lstStyle/>
          <a:p>
            <a:pPr rtl="0"/>
            <a:r>
              <a:rPr lang="en-US" altLang="zh-CN"/>
              <a:t>Lorem Ipsum</a:t>
            </a:r>
          </a:p>
        </p:txBody>
      </p:sp>
      <p:sp>
        <p:nvSpPr>
          <p:cNvPr id="22" name="文本占位符 21">
            <a:extLst>
              <a:ext uri="{FF2B5EF4-FFF2-40B4-BE49-F238E27FC236}">
                <a16:creationId xmlns:a16="http://schemas.microsoft.com/office/drawing/2014/main" id="{6E82B8CE-8692-4360-9A23-C2348C7B858B}"/>
              </a:ext>
            </a:extLst>
          </p:cNvPr>
          <p:cNvSpPr>
            <a:spLocks noGrp="1"/>
          </p:cNvSpPr>
          <p:nvPr>
            <p:ph type="body" sz="quarter" idx="28"/>
          </p:nvPr>
        </p:nvSpPr>
        <p:spPr/>
        <p:txBody>
          <a:bodyPr rtlCol="0"/>
          <a:lstStyle/>
          <a:p>
            <a:pPr rtl="0"/>
            <a:r>
              <a:rPr lang="en-US" altLang="zh-CN"/>
              <a:t>Lorem ipsum dolor sit amet</a:t>
            </a:r>
          </a:p>
        </p:txBody>
      </p:sp>
      <p:sp>
        <p:nvSpPr>
          <p:cNvPr id="23" name="文本占位符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rtlCol="0"/>
          <a:lstStyle/>
          <a:p>
            <a:pPr rtl="0"/>
            <a:r>
              <a:rPr lang="en-US" altLang="zh-CN"/>
              <a:t>Lorem Ipsum</a:t>
            </a:r>
          </a:p>
        </p:txBody>
      </p:sp>
      <p:sp>
        <p:nvSpPr>
          <p:cNvPr id="24" name="文本占位符 23">
            <a:extLst>
              <a:ext uri="{FF2B5EF4-FFF2-40B4-BE49-F238E27FC236}">
                <a16:creationId xmlns:a16="http://schemas.microsoft.com/office/drawing/2014/main" id="{A7CB8132-D875-4ED5-9967-5C58F21B10E3}"/>
              </a:ext>
            </a:extLst>
          </p:cNvPr>
          <p:cNvSpPr>
            <a:spLocks noGrp="1"/>
          </p:cNvSpPr>
          <p:nvPr>
            <p:ph type="body" sz="quarter" idx="30"/>
          </p:nvPr>
        </p:nvSpPr>
        <p:spPr/>
        <p:txBody>
          <a:bodyPr rtlCol="0"/>
          <a:lstStyle/>
          <a:p>
            <a:pPr rtl="0"/>
            <a:r>
              <a:rPr lang="en-US" altLang="zh-CN"/>
              <a:t>Lorem ipsum dolor sit amet</a:t>
            </a:r>
          </a:p>
        </p:txBody>
      </p:sp>
      <p:pic>
        <p:nvPicPr>
          <p:cNvPr id="25" name="图片占位符 24" descr="摆着姿势的人&#10;&#10;">
            <a:extLst>
              <a:ext uri="{FF2B5EF4-FFF2-40B4-BE49-F238E27FC236}">
                <a16:creationId xmlns:a16="http://schemas.microsoft.com/office/drawing/2014/main" id="{104C104E-9EBC-4154-906F-14A298E9EF2E}"/>
              </a:ext>
            </a:extLst>
          </p:cNvPr>
          <p:cNvPicPr>
            <a:picLocks noGrp="1" noChangeAspect="1"/>
          </p:cNvPicPr>
          <p:nvPr>
            <p:ph type="pic" sz="quarter" idx="13"/>
          </p:nvPr>
        </p:nvPicPr>
        <p:blipFill rotWithShape="1">
          <a:blip r:embed="rId4" cstate="screen">
            <a:grayscl/>
            <a:extLst>
              <a:ext uri="{28A0092B-C50C-407E-A947-70E740481C1C}">
                <a14:useLocalDpi xmlns:a14="http://schemas.microsoft.com/office/drawing/2010/main"/>
              </a:ext>
            </a:extLst>
          </a:blip>
          <a:srcRect/>
          <a:stretch/>
        </p:blipFill>
        <p:spPr>
          <a:xfrm>
            <a:off x="466725" y="1762125"/>
            <a:ext cx="2495550" cy="2225675"/>
          </a:xfrm>
          <a:prstGeom prst="rect">
            <a:avLst/>
          </a:prstGeom>
        </p:spPr>
      </p:pic>
      <p:pic>
        <p:nvPicPr>
          <p:cNvPr id="26" name="图片占位符 25" descr="看着相机的人&#10;&#10;">
            <a:extLst>
              <a:ext uri="{FF2B5EF4-FFF2-40B4-BE49-F238E27FC236}">
                <a16:creationId xmlns:a16="http://schemas.microsoft.com/office/drawing/2014/main" id="{B12E57E0-F016-4B3F-9126-3A11698F325D}"/>
              </a:ext>
            </a:extLst>
          </p:cNvPr>
          <p:cNvPicPr>
            <a:picLocks noGrp="1" noChangeAspect="1"/>
          </p:cNvPicPr>
          <p:nvPr>
            <p:ph type="pic" sz="quarter" idx="21"/>
          </p:nvPr>
        </p:nvPicPr>
        <p:blipFill rotWithShape="1">
          <a:blip r:embed="rId5" cstate="screen">
            <a:grayscl/>
            <a:extLst>
              <a:ext uri="{28A0092B-C50C-407E-A947-70E740481C1C}">
                <a14:useLocalDpi xmlns:a14="http://schemas.microsoft.com/office/drawing/2010/main"/>
              </a:ext>
            </a:extLst>
          </a:blip>
          <a:srcRect/>
          <a:stretch/>
        </p:blipFill>
        <p:spPr>
          <a:xfrm>
            <a:off x="3411538" y="1762125"/>
            <a:ext cx="2495550" cy="2225675"/>
          </a:xfrm>
          <a:prstGeom prst="rect">
            <a:avLst/>
          </a:prstGeom>
        </p:spPr>
      </p:pic>
      <p:pic>
        <p:nvPicPr>
          <p:cNvPr id="27" name="图片占位符 26" descr="男性 ">
            <a:extLst>
              <a:ext uri="{FF2B5EF4-FFF2-40B4-BE49-F238E27FC236}">
                <a16:creationId xmlns:a16="http://schemas.microsoft.com/office/drawing/2014/main" id="{F5B38C71-905C-4A1A-97EF-31546F4BF602}"/>
              </a:ext>
            </a:extLst>
          </p:cNvPr>
          <p:cNvPicPr>
            <a:picLocks noGrp="1" noChangeAspect="1"/>
          </p:cNvPicPr>
          <p:nvPr>
            <p:ph type="pic" sz="quarter" idx="22"/>
          </p:nvPr>
        </p:nvPicPr>
        <p:blipFill rotWithShape="1">
          <a:blip r:embed="rId6" cstate="screen">
            <a:grayscl/>
            <a:extLst>
              <a:ext uri="{28A0092B-C50C-407E-A947-70E740481C1C}">
                <a14:useLocalDpi xmlns:a14="http://schemas.microsoft.com/office/drawing/2010/main"/>
              </a:ext>
            </a:extLst>
          </a:blip>
          <a:srcRect/>
          <a:stretch/>
        </p:blipFill>
        <p:spPr>
          <a:xfrm>
            <a:off x="6356350" y="1762125"/>
            <a:ext cx="2495550" cy="2225675"/>
          </a:xfrm>
          <a:prstGeom prst="rect">
            <a:avLst/>
          </a:prstGeom>
        </p:spPr>
      </p:pic>
    </p:spTree>
    <p:extLst>
      <p:ext uri="{BB962C8B-B14F-4D97-AF65-F5344CB8AC3E}">
        <p14:creationId xmlns:p14="http://schemas.microsoft.com/office/powerpoint/2010/main" val="297104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2C00B059-8249-401E-BECD-DC838B36F9FB}"/>
              </a:ext>
            </a:extLst>
          </p:cNvPr>
          <p:cNvSpPr>
            <a:spLocks noGrp="1"/>
          </p:cNvSpPr>
          <p:nvPr>
            <p:ph type="title"/>
          </p:nvPr>
        </p:nvSpPr>
        <p:spPr/>
        <p:txBody>
          <a:bodyPr rtlCol="0"/>
          <a:lstStyle/>
          <a:p>
            <a:pPr rtl="0"/>
            <a:r>
              <a:rPr lang="zh-CN" altLang="en-US" noProof="1"/>
              <a:t>幻灯片标题</a:t>
            </a:r>
          </a:p>
        </p:txBody>
      </p:sp>
      <p:sp>
        <p:nvSpPr>
          <p:cNvPr id="3" name="灯片编号占位符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rtlCol="0"/>
          <a:lstStyle/>
          <a:p>
            <a:pPr rtl="0"/>
            <a:fld id="{03DC2DEF-D2FE-4B45-ABA4-9F153FD1C98A}" type="slidenum">
              <a:rPr lang="en-US" altLang="zh-CN" noProof="1" dirty="0" smtClean="0"/>
              <a:t>18</a:t>
            </a:fld>
            <a:endParaRPr lang="zh-CN" altLang="en-US" noProof="1"/>
          </a:p>
        </p:txBody>
      </p:sp>
      <p:graphicFrame>
        <p:nvGraphicFramePr>
          <p:cNvPr id="21" name="图表占位符 20">
            <a:extLst>
              <a:ext uri="{FF2B5EF4-FFF2-40B4-BE49-F238E27FC236}">
                <a16:creationId xmlns:a16="http://schemas.microsoft.com/office/drawing/2014/main" id="{D8DD12A5-FE18-4970-8B30-E368D9BD860D}"/>
              </a:ext>
              <a:ext uri="{C183D7F6-B498-43B3-948B-1728B52AA6E4}">
                <adec:decorative xmlns:adec="http://schemas.microsoft.com/office/drawing/2017/decorative" val="1"/>
              </a:ext>
            </a:extLst>
          </p:cNvPr>
          <p:cNvGraphicFramePr>
            <a:graphicFrameLocks noGrp="1"/>
          </p:cNvGraphicFramePr>
          <p:nvPr>
            <p:ph type="chart" sz="quarter" idx="13"/>
            <p:extLst>
              <p:ext uri="{D42A27DB-BD31-4B8C-83A1-F6EECF244321}">
                <p14:modId xmlns:p14="http://schemas.microsoft.com/office/powerpoint/2010/main" val="693162640"/>
              </p:ext>
            </p:extLst>
          </p:nvPr>
        </p:nvGraphicFramePr>
        <p:xfrm>
          <a:off x="4900613" y="1233488"/>
          <a:ext cx="6991350" cy="4967287"/>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占位符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rtlCol="0"/>
          <a:lstStyle/>
          <a:p>
            <a:pPr rtl="0"/>
            <a:r>
              <a:rPr lang="en-US" altLang="zh-CN" noProof="1"/>
              <a:t>Lorem ipsum dolor sit amet, consectetur adipiscing elit, sed do eiusmod tempor incididunt ut labore et dolore magna aliqua.Ut enim ad minim veniam, quis nostrud exercitation ullamco laboris nisi ut aliquip ex ea commodo consequat.</a:t>
            </a:r>
          </a:p>
        </p:txBody>
      </p:sp>
    </p:spTree>
    <p:extLst>
      <p:ext uri="{BB962C8B-B14F-4D97-AF65-F5344CB8AC3E}">
        <p14:creationId xmlns:p14="http://schemas.microsoft.com/office/powerpoint/2010/main" val="290002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19</a:t>
            </a:fld>
            <a:endParaRPr lang="zh-CN" altLang="en-US" noProof="0"/>
          </a:p>
        </p:txBody>
      </p:sp>
      <p:sp>
        <p:nvSpPr>
          <p:cNvPr id="4" name="图表占位符 3">
            <a:extLst>
              <a:ext uri="{FF2B5EF4-FFF2-40B4-BE49-F238E27FC236}">
                <a16:creationId xmlns:a16="http://schemas.microsoft.com/office/drawing/2014/main" id="{669CE56C-2E24-79CC-4084-B10145DAA103}"/>
              </a:ext>
            </a:extLst>
          </p:cNvPr>
          <p:cNvSpPr>
            <a:spLocks noGrp="1"/>
          </p:cNvSpPr>
          <p:nvPr>
            <p:ph type="chart" sz="quarter" idx="13"/>
          </p:nvPr>
        </p:nvSpPr>
        <p:spPr/>
      </p:sp>
      <p:sp>
        <p:nvSpPr>
          <p:cNvPr id="5" name="文本占位符 4">
            <a:extLst>
              <a:ext uri="{FF2B5EF4-FFF2-40B4-BE49-F238E27FC236}">
                <a16:creationId xmlns:a16="http://schemas.microsoft.com/office/drawing/2014/main" id="{9B4AAA6E-045D-E772-DDBD-8E677944817B}"/>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4071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项目简介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2</a:t>
            </a:fld>
            <a:endParaRPr lang="zh-CN" altLang="en-US" noProof="0"/>
          </a:p>
        </p:txBody>
      </p:sp>
    </p:spTree>
    <p:extLst>
      <p:ext uri="{BB962C8B-B14F-4D97-AF65-F5344CB8AC3E}">
        <p14:creationId xmlns:p14="http://schemas.microsoft.com/office/powerpoint/2010/main" val="409907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5C195890-77EB-7019-076A-D0B0ABF11DB2}"/>
              </a:ext>
            </a:extLst>
          </p:cNvPr>
          <p:cNvSpPr>
            <a:spLocks noGrp="1"/>
          </p:cNvSpPr>
          <p:nvPr>
            <p:ph type="pic" sz="quarter" idx="10"/>
          </p:nvPr>
        </p:nvSpPr>
        <p:spPr/>
      </p:sp>
      <p:sp>
        <p:nvSpPr>
          <p:cNvPr id="3" name="标题 2">
            <a:extLst>
              <a:ext uri="{FF2B5EF4-FFF2-40B4-BE49-F238E27FC236}">
                <a16:creationId xmlns:a16="http://schemas.microsoft.com/office/drawing/2014/main" id="{02F084EE-E8D3-A850-C442-A05798097D6A}"/>
              </a:ext>
            </a:extLst>
          </p:cNvPr>
          <p:cNvSpPr>
            <a:spLocks noGrp="1"/>
          </p:cNvSpPr>
          <p:nvPr>
            <p:ph type="ctrTitle"/>
          </p:nvPr>
        </p:nvSpPr>
        <p:spPr/>
        <p:txBody>
          <a:bodyPr/>
          <a:lstStyle/>
          <a:p>
            <a:r>
              <a:rPr lang="zh-CN" altLang="en-US" dirty="0"/>
              <a:t>需求分析</a:t>
            </a:r>
          </a:p>
        </p:txBody>
      </p:sp>
      <p:sp>
        <p:nvSpPr>
          <p:cNvPr id="4" name="副标题 3">
            <a:extLst>
              <a:ext uri="{FF2B5EF4-FFF2-40B4-BE49-F238E27FC236}">
                <a16:creationId xmlns:a16="http://schemas.microsoft.com/office/drawing/2014/main" id="{0E57128E-EDEC-6074-76F4-3F3CB4130F2C}"/>
              </a:ext>
            </a:extLst>
          </p:cNvPr>
          <p:cNvSpPr>
            <a:spLocks noGrp="1"/>
          </p:cNvSpPr>
          <p:nvPr>
            <p:ph type="subTitle" idx="1"/>
          </p:nvPr>
        </p:nvSpPr>
        <p:spPr/>
        <p:txBody>
          <a:bodyPr/>
          <a:lstStyle/>
          <a:p>
            <a:endParaRPr lang="zh-CN" altLang="en-US" dirty="0"/>
          </a:p>
        </p:txBody>
      </p:sp>
      <p:graphicFrame>
        <p:nvGraphicFramePr>
          <p:cNvPr id="8" name="图示 7">
            <a:extLst>
              <a:ext uri="{FF2B5EF4-FFF2-40B4-BE49-F238E27FC236}">
                <a16:creationId xmlns:a16="http://schemas.microsoft.com/office/drawing/2014/main" id="{1F590610-82F4-6506-4586-10A0ED18198C}"/>
              </a:ext>
            </a:extLst>
          </p:cNvPr>
          <p:cNvGraphicFramePr/>
          <p:nvPr>
            <p:extLst>
              <p:ext uri="{D42A27DB-BD31-4B8C-83A1-F6EECF244321}">
                <p14:modId xmlns:p14="http://schemas.microsoft.com/office/powerpoint/2010/main" val="2340184629"/>
              </p:ext>
            </p:extLst>
          </p:nvPr>
        </p:nvGraphicFramePr>
        <p:xfrm>
          <a:off x="-280504" y="62027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42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r>
              <a:rPr lang="en-US" altLang="zh-CN" dirty="0"/>
              <a:t>CONVENIENCE</a:t>
            </a:r>
          </a:p>
          <a:p>
            <a:pPr>
              <a:lnSpc>
                <a:spcPct val="150000"/>
              </a:lnSpc>
            </a:pPr>
            <a:r>
              <a:rPr lang="en-US" altLang="zh-CN" dirty="0"/>
              <a:t>为</a:t>
            </a:r>
            <a:r>
              <a:rPr lang="zh-CN" altLang="en-US" dirty="0"/>
              <a:t>用户</a:t>
            </a:r>
            <a:r>
              <a:rPr lang="en-US" altLang="zh-CN" dirty="0" err="1"/>
              <a:t>带来便捷的服务</a:t>
            </a:r>
            <a:r>
              <a:rPr lang="en-US" altLang="zh-CN" dirty="0"/>
              <a:t>，</a:t>
            </a:r>
            <a:r>
              <a:rPr lang="zh-CN" altLang="en-US" dirty="0"/>
              <a:t>足不出户就能拿到快递</a:t>
            </a:r>
            <a:r>
              <a:rPr lang="en-US" altLang="zh-CN" dirty="0"/>
              <a:t>,</a:t>
            </a:r>
            <a:r>
              <a:rPr lang="en-US" altLang="zh-CN" dirty="0" err="1"/>
              <a:t>节省时间和精力</a:t>
            </a:r>
            <a:endParaRPr lang="en-US" altLang="zh-CN" dirty="0"/>
          </a:p>
          <a:p>
            <a:pPr rtl="0"/>
            <a:endParaRPr lang="en-US" altLang="zh-CN" dirty="0"/>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dirty="0"/>
              <a:t>DEVELOPMENT</a:t>
            </a:r>
          </a:p>
          <a:p>
            <a:pPr rtl="0">
              <a:lnSpc>
                <a:spcPct val="150000"/>
              </a:lnSpc>
            </a:pPr>
            <a:r>
              <a:rPr lang="zh-CN" altLang="en-US" dirty="0"/>
              <a:t>具有发展的潜力</a:t>
            </a:r>
            <a:r>
              <a:rPr lang="en-US" altLang="zh-CN" dirty="0"/>
              <a:t>,</a:t>
            </a:r>
            <a:r>
              <a:rPr lang="zh-CN" altLang="en-US" dirty="0"/>
              <a:t>在维护和优化中不断成长为覆盖面更广的综合型服务平台</a:t>
            </a:r>
            <a:endParaRPr lang="en-US" altLang="zh-CN" dirty="0"/>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dirty="0"/>
              <a:t>CHANCES</a:t>
            </a:r>
          </a:p>
          <a:p>
            <a:pPr rtl="0"/>
            <a:r>
              <a:rPr lang="zh-CN" altLang="en-US" dirty="0"/>
              <a:t>独特的机制</a:t>
            </a:r>
            <a:endParaRPr lang="en-US" altLang="zh-CN" dirty="0"/>
          </a:p>
          <a:p>
            <a:pPr rtl="0"/>
            <a:r>
              <a:rPr lang="zh-CN" altLang="en-US" dirty="0"/>
              <a:t>让更多用户参与到</a:t>
            </a:r>
            <a:endParaRPr lang="en-US" altLang="zh-CN" dirty="0"/>
          </a:p>
          <a:p>
            <a:pPr rtl="0"/>
            <a:r>
              <a:rPr lang="zh-CN" altLang="en-US" dirty="0"/>
              <a:t>帮助他人的行列中来</a:t>
            </a:r>
            <a:endParaRPr lang="en-US" altLang="zh-CN" dirty="0"/>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dirty="0"/>
              <a:t>EFFICIENCY</a:t>
            </a:r>
          </a:p>
          <a:p>
            <a:pPr rtl="0"/>
            <a:r>
              <a:rPr lang="zh-CN" altLang="en-US" dirty="0"/>
              <a:t>让校园的物流运转</a:t>
            </a:r>
            <a:endParaRPr lang="en-US" altLang="zh-CN" dirty="0"/>
          </a:p>
          <a:p>
            <a:pPr rtl="0"/>
            <a:r>
              <a:rPr lang="zh-CN" altLang="en-US" dirty="0"/>
              <a:t>更加流畅</a:t>
            </a:r>
            <a:endParaRPr lang="en-US" altLang="zh-CN" dirty="0"/>
          </a:p>
          <a:p>
            <a:pPr rtl="0"/>
            <a:r>
              <a:rPr lang="zh-CN" altLang="en-US" dirty="0"/>
              <a:t>提高运行效率</a:t>
            </a:r>
            <a:endParaRPr lang="en-US" altLang="zh-CN" dirty="0"/>
          </a:p>
          <a:p>
            <a:pPr rtl="0"/>
            <a:endParaRPr lang="en-US" altLang="zh-CN" dirty="0"/>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4</a:t>
            </a:fld>
            <a:endParaRPr lang="zh-CN" altLang="en-US"/>
          </a:p>
        </p:txBody>
      </p:sp>
    </p:spTree>
    <p:extLst>
      <p:ext uri="{BB962C8B-B14F-4D97-AF65-F5344CB8AC3E}">
        <p14:creationId xmlns:p14="http://schemas.microsoft.com/office/powerpoint/2010/main" val="201066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dirty="0"/>
              <a:t>我们的优势与特点</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normAutofit fontScale="92500" lnSpcReduction="10000"/>
          </a:bodyPr>
          <a:lstStyle/>
          <a:p>
            <a:pPr rtl="0"/>
            <a:r>
              <a:rPr lang="zh-CN" altLang="en-US" dirty="0"/>
              <a:t>精准送达</a:t>
            </a:r>
            <a:endParaRPr lang="en-US" altLang="zh-CN" dirty="0"/>
          </a:p>
          <a:p>
            <a:pPr rtl="0"/>
            <a:r>
              <a:rPr lang="zh-CN" altLang="en-US" dirty="0"/>
              <a:t>双向通道</a:t>
            </a:r>
            <a:endParaRPr lang="en-US" altLang="zh-CN" dirty="0"/>
          </a:p>
          <a:p>
            <a:pPr rtl="0"/>
            <a:r>
              <a:rPr lang="zh-CN" altLang="en-US" dirty="0"/>
              <a:t>审核机制</a:t>
            </a:r>
            <a:endParaRPr lang="en-US" altLang="zh-CN" dirty="0"/>
          </a:p>
          <a:p>
            <a:pPr rtl="0"/>
            <a:r>
              <a:rPr lang="zh-CN" altLang="en-US" dirty="0"/>
              <a:t>高效运送</a:t>
            </a:r>
            <a:endParaRPr lang="en-US" altLang="zh-CN" dirty="0"/>
          </a:p>
          <a:p>
            <a:pPr rtl="0"/>
            <a:r>
              <a:rPr lang="en-US" altLang="zh-CN" dirty="0"/>
              <a:t>“</a:t>
            </a:r>
            <a:r>
              <a:rPr lang="zh-CN" altLang="en-US" dirty="0"/>
              <a:t>本土</a:t>
            </a:r>
            <a:r>
              <a:rPr lang="en-US" altLang="zh-CN" dirty="0"/>
              <a:t>”</a:t>
            </a:r>
            <a:r>
              <a:rPr lang="zh-CN" altLang="en-US" dirty="0"/>
              <a:t>优势</a:t>
            </a:r>
            <a:endParaRPr lang="en-US" altLang="zh-CN" dirty="0"/>
          </a:p>
          <a:p>
            <a:pPr rtl="0"/>
            <a:r>
              <a:rPr lang="zh-CN" altLang="en-US" dirty="0"/>
              <a:t>反馈机制</a:t>
            </a:r>
            <a:endParaRPr lang="en-US" altLang="zh-CN" dirty="0"/>
          </a:p>
          <a:p>
            <a:pPr rtl="0"/>
            <a:r>
              <a:rPr lang="zh-CN" altLang="en-US" dirty="0"/>
              <a:t>信誉积分系统</a:t>
            </a:r>
            <a:endParaRPr lang="en-US" altLang="zh-CN" dirty="0"/>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5</a:t>
            </a:fld>
            <a:endParaRPr lang="zh-CN" altLang="en-US"/>
          </a:p>
        </p:txBody>
      </p:sp>
      <p:pic>
        <p:nvPicPr>
          <p:cNvPr id="9" name="图片 8" descr="图片包含 文本&#10;&#10;描述已自动生成">
            <a:extLst>
              <a:ext uri="{FF2B5EF4-FFF2-40B4-BE49-F238E27FC236}">
                <a16:creationId xmlns:a16="http://schemas.microsoft.com/office/drawing/2014/main" id="{5C4ABF8C-239A-4D01-6ABD-8524E8D36DD2}"/>
              </a:ext>
            </a:extLst>
          </p:cNvPr>
          <p:cNvPicPr>
            <a:picLocks noChangeAspect="1"/>
          </p:cNvPicPr>
          <p:nvPr/>
        </p:nvPicPr>
        <p:blipFill rotWithShape="1">
          <a:blip r:embed="rId3"/>
          <a:srcRect r="54261"/>
          <a:stretch/>
        </p:blipFill>
        <p:spPr>
          <a:xfrm>
            <a:off x="2156868" y="969768"/>
            <a:ext cx="4104330" cy="3818688"/>
          </a:xfrm>
          <a:prstGeom prst="rect">
            <a:avLst/>
          </a:prstGeom>
        </p:spPr>
      </p:pic>
    </p:spTree>
    <p:extLst>
      <p:ext uri="{BB962C8B-B14F-4D97-AF65-F5344CB8AC3E}">
        <p14:creationId xmlns:p14="http://schemas.microsoft.com/office/powerpoint/2010/main" val="1490703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6</a:t>
            </a:fld>
            <a:endParaRPr lang="zh-CN" altLang="en-US"/>
          </a:p>
        </p:txBody>
      </p:sp>
      <p:pic>
        <p:nvPicPr>
          <p:cNvPr id="14" name="图片 13" descr="图示&#10;&#10;描述已自动生成">
            <a:extLst>
              <a:ext uri="{FF2B5EF4-FFF2-40B4-BE49-F238E27FC236}">
                <a16:creationId xmlns:a16="http://schemas.microsoft.com/office/drawing/2014/main" id="{2E756B44-0C8D-F6E0-6113-0F5CAD6A7A3D}"/>
              </a:ext>
            </a:extLst>
          </p:cNvPr>
          <p:cNvPicPr>
            <a:picLocks noChangeAspect="1"/>
          </p:cNvPicPr>
          <p:nvPr/>
        </p:nvPicPr>
        <p:blipFill>
          <a:blip r:embed="rId3"/>
          <a:stretch>
            <a:fillRect/>
          </a:stretch>
        </p:blipFill>
        <p:spPr>
          <a:xfrm>
            <a:off x="-161064" y="-276225"/>
            <a:ext cx="10817849" cy="6858000"/>
          </a:xfrm>
          <a:prstGeom prst="rect">
            <a:avLst/>
          </a:prstGeom>
        </p:spPr>
      </p:pic>
      <p:sp>
        <p:nvSpPr>
          <p:cNvPr id="9" name="标题 2">
            <a:extLst>
              <a:ext uri="{FF2B5EF4-FFF2-40B4-BE49-F238E27FC236}">
                <a16:creationId xmlns:a16="http://schemas.microsoft.com/office/drawing/2014/main" id="{E26BF7CD-DCBC-DAB5-95D5-EC9C8AD3FD22}"/>
              </a:ext>
            </a:extLst>
          </p:cNvPr>
          <p:cNvSpPr txBox="1">
            <a:spLocks/>
          </p:cNvSpPr>
          <p:nvPr/>
        </p:nvSpPr>
        <p:spPr>
          <a:xfrm>
            <a:off x="10145782" y="276225"/>
            <a:ext cx="2046218" cy="326231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t>项目流程</a:t>
            </a:r>
          </a:p>
        </p:txBody>
      </p:sp>
    </p:spTree>
    <p:extLst>
      <p:ext uri="{BB962C8B-B14F-4D97-AF65-F5344CB8AC3E}">
        <p14:creationId xmlns:p14="http://schemas.microsoft.com/office/powerpoint/2010/main" val="377265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基本架构及用户使用流程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7</a:t>
            </a:fld>
            <a:endParaRPr lang="zh-CN" altLang="en-US" noProof="0"/>
          </a:p>
        </p:txBody>
      </p:sp>
      <p:pic>
        <p:nvPicPr>
          <p:cNvPr id="5" name="图片 4">
            <a:extLst>
              <a:ext uri="{FF2B5EF4-FFF2-40B4-BE49-F238E27FC236}">
                <a16:creationId xmlns:a16="http://schemas.microsoft.com/office/drawing/2014/main" id="{C34A3D9C-A2B4-ECD3-32AB-25040AEC8C84}"/>
              </a:ext>
            </a:extLst>
          </p:cNvPr>
          <p:cNvPicPr>
            <a:picLocks noChangeAspect="1"/>
          </p:cNvPicPr>
          <p:nvPr/>
        </p:nvPicPr>
        <p:blipFill>
          <a:blip r:embed="rId2"/>
          <a:stretch>
            <a:fillRect/>
          </a:stretch>
        </p:blipFill>
        <p:spPr>
          <a:xfrm>
            <a:off x="136999" y="1067813"/>
            <a:ext cx="6732010" cy="5138807"/>
          </a:xfrm>
          <a:prstGeom prst="rect">
            <a:avLst/>
          </a:prstGeom>
        </p:spPr>
      </p:pic>
      <p:pic>
        <p:nvPicPr>
          <p:cNvPr id="9" name="图片 8" descr="图形用户界面&#10;&#10;描述已自动生成">
            <a:extLst>
              <a:ext uri="{FF2B5EF4-FFF2-40B4-BE49-F238E27FC236}">
                <a16:creationId xmlns:a16="http://schemas.microsoft.com/office/drawing/2014/main" id="{29CF766C-B7A4-F713-2B60-842DEE1BCF27}"/>
              </a:ext>
            </a:extLst>
          </p:cNvPr>
          <p:cNvPicPr>
            <a:picLocks noChangeAspect="1"/>
          </p:cNvPicPr>
          <p:nvPr/>
        </p:nvPicPr>
        <p:blipFill>
          <a:blip r:embed="rId3"/>
          <a:stretch>
            <a:fillRect/>
          </a:stretch>
        </p:blipFill>
        <p:spPr>
          <a:xfrm>
            <a:off x="6725856" y="1019175"/>
            <a:ext cx="5094669" cy="5039718"/>
          </a:xfrm>
          <a:prstGeom prst="rect">
            <a:avLst/>
          </a:prstGeom>
        </p:spPr>
      </p:pic>
    </p:spTree>
    <p:extLst>
      <p:ext uri="{BB962C8B-B14F-4D97-AF65-F5344CB8AC3E}">
        <p14:creationId xmlns:p14="http://schemas.microsoft.com/office/powerpoint/2010/main" val="271642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D79A48F-19CA-4BB3-8B9D-83F3C050EA95}"/>
              </a:ext>
            </a:extLst>
          </p:cNvPr>
          <p:cNvSpPr txBox="1">
            <a:spLocks/>
          </p:cNvSpPr>
          <p:nvPr/>
        </p:nvSpPr>
        <p:spPr>
          <a:xfrm>
            <a:off x="9336158" y="80551"/>
            <a:ext cx="2047459" cy="2238580"/>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solidFill>
                  <a:schemeClr val="bg1"/>
                </a:solidFill>
              </a:rPr>
              <a:t>核心页面</a:t>
            </a:r>
            <a:endParaRPr lang="en-US" altLang="zh-CN" dirty="0">
              <a:solidFill>
                <a:schemeClr val="bg1"/>
              </a:solidFill>
            </a:endParaRPr>
          </a:p>
          <a:p>
            <a:r>
              <a:rPr lang="zh-CN" altLang="en-US" dirty="0">
                <a:solidFill>
                  <a:schemeClr val="bg1"/>
                </a:solidFill>
              </a:rPr>
              <a:t>展示</a:t>
            </a:r>
          </a:p>
        </p:txBody>
      </p:sp>
      <p:pic>
        <p:nvPicPr>
          <p:cNvPr id="14" name="图片 13" descr="图形用户界面, 应用程序, Word&#10;&#10;描述已自动生成">
            <a:extLst>
              <a:ext uri="{FF2B5EF4-FFF2-40B4-BE49-F238E27FC236}">
                <a16:creationId xmlns:a16="http://schemas.microsoft.com/office/drawing/2014/main" id="{A4EAA148-CA40-5FA3-38F6-A23EDBD828A2}"/>
              </a:ext>
            </a:extLst>
          </p:cNvPr>
          <p:cNvPicPr>
            <a:picLocks noChangeAspect="1"/>
          </p:cNvPicPr>
          <p:nvPr/>
        </p:nvPicPr>
        <p:blipFill>
          <a:blip r:embed="rId3"/>
          <a:stretch>
            <a:fillRect/>
          </a:stretch>
        </p:blipFill>
        <p:spPr>
          <a:xfrm>
            <a:off x="3857625" y="0"/>
            <a:ext cx="3857625" cy="6858000"/>
          </a:xfrm>
          <a:prstGeom prst="rect">
            <a:avLst/>
          </a:prstGeom>
        </p:spPr>
      </p:pic>
      <p:pic>
        <p:nvPicPr>
          <p:cNvPr id="16" name="图片 15" descr="图形用户界面, 文本, 应用程序&#10;&#10;描述已自动生成">
            <a:extLst>
              <a:ext uri="{FF2B5EF4-FFF2-40B4-BE49-F238E27FC236}">
                <a16:creationId xmlns:a16="http://schemas.microsoft.com/office/drawing/2014/main" id="{15271CC7-16E7-E391-7987-1A282E6D1FFD}"/>
              </a:ext>
            </a:extLst>
          </p:cNvPr>
          <p:cNvPicPr>
            <a:picLocks noChangeAspect="1"/>
          </p:cNvPicPr>
          <p:nvPr/>
        </p:nvPicPr>
        <p:blipFill>
          <a:blip r:embed="rId4"/>
          <a:stretch>
            <a:fillRect/>
          </a:stretch>
        </p:blipFill>
        <p:spPr>
          <a:xfrm>
            <a:off x="0" y="0"/>
            <a:ext cx="3857625" cy="6858000"/>
          </a:xfrm>
          <a:prstGeom prst="rect">
            <a:avLst/>
          </a:prstGeom>
        </p:spPr>
      </p:pic>
      <p:pic>
        <p:nvPicPr>
          <p:cNvPr id="19" name="图片 18" descr="图形用户界面, 应用程序&#10;&#10;描述已自动生成">
            <a:extLst>
              <a:ext uri="{FF2B5EF4-FFF2-40B4-BE49-F238E27FC236}">
                <a16:creationId xmlns:a16="http://schemas.microsoft.com/office/drawing/2014/main" id="{965B7B20-CF59-8ACA-0705-8BBE31696037}"/>
              </a:ext>
            </a:extLst>
          </p:cNvPr>
          <p:cNvPicPr>
            <a:picLocks noChangeAspect="1"/>
          </p:cNvPicPr>
          <p:nvPr/>
        </p:nvPicPr>
        <p:blipFill>
          <a:blip r:embed="rId5"/>
          <a:stretch>
            <a:fillRect/>
          </a:stretch>
        </p:blipFill>
        <p:spPr>
          <a:xfrm>
            <a:off x="7704483" y="0"/>
            <a:ext cx="3857625" cy="6858000"/>
          </a:xfrm>
          <a:prstGeom prst="rect">
            <a:avLst/>
          </a:prstGeom>
        </p:spPr>
      </p:pic>
      <p:pic>
        <p:nvPicPr>
          <p:cNvPr id="21" name="图片 20" descr="图形用户界面, 应用程序&#10;&#10;描述已自动生成">
            <a:extLst>
              <a:ext uri="{FF2B5EF4-FFF2-40B4-BE49-F238E27FC236}">
                <a16:creationId xmlns:a16="http://schemas.microsoft.com/office/drawing/2014/main" id="{64981416-1333-86E3-099F-117D883A0722}"/>
              </a:ext>
            </a:extLst>
          </p:cNvPr>
          <p:cNvPicPr>
            <a:picLocks noChangeAspect="1"/>
          </p:cNvPicPr>
          <p:nvPr/>
        </p:nvPicPr>
        <p:blipFill>
          <a:blip r:embed="rId6"/>
          <a:stretch>
            <a:fillRect/>
          </a:stretch>
        </p:blipFill>
        <p:spPr>
          <a:xfrm>
            <a:off x="5686425" y="0"/>
            <a:ext cx="3857625" cy="6858000"/>
          </a:xfrm>
          <a:prstGeom prst="rect">
            <a:avLst/>
          </a:prstGeom>
        </p:spPr>
      </p:pic>
      <p:pic>
        <p:nvPicPr>
          <p:cNvPr id="23" name="图片 22" descr="图形用户界面, 应用程序&#10;&#10;描述已自动生成">
            <a:extLst>
              <a:ext uri="{FF2B5EF4-FFF2-40B4-BE49-F238E27FC236}">
                <a16:creationId xmlns:a16="http://schemas.microsoft.com/office/drawing/2014/main" id="{DD611F16-24C2-F74C-5937-D48CF5939568}"/>
              </a:ext>
            </a:extLst>
          </p:cNvPr>
          <p:cNvPicPr>
            <a:picLocks noChangeAspect="1"/>
          </p:cNvPicPr>
          <p:nvPr/>
        </p:nvPicPr>
        <p:blipFill>
          <a:blip r:embed="rId7"/>
          <a:stretch>
            <a:fillRect/>
          </a:stretch>
        </p:blipFill>
        <p:spPr>
          <a:xfrm>
            <a:off x="1828800" y="0"/>
            <a:ext cx="3857625" cy="6858000"/>
          </a:xfrm>
          <a:prstGeom prst="rect">
            <a:avLst/>
          </a:prstGeom>
        </p:spPr>
      </p:pic>
    </p:spTree>
    <p:extLst>
      <p:ext uri="{BB962C8B-B14F-4D97-AF65-F5344CB8AC3E}">
        <p14:creationId xmlns:p14="http://schemas.microsoft.com/office/powerpoint/2010/main" val="1603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DF62-B443-7693-C8DF-762670B1422C}"/>
              </a:ext>
            </a:extLst>
          </p:cNvPr>
          <p:cNvSpPr>
            <a:spLocks noGrp="1"/>
          </p:cNvSpPr>
          <p:nvPr>
            <p:ph type="title"/>
          </p:nvPr>
        </p:nvSpPr>
        <p:spPr/>
        <p:txBody>
          <a:bodyPr/>
          <a:lstStyle/>
          <a:p>
            <a:endParaRPr lang="zh-CN" altLang="en-US"/>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9</a:t>
            </a:fld>
            <a:endParaRPr lang="zh-CN" altLang="en-US" noProof="0"/>
          </a:p>
        </p:txBody>
      </p:sp>
      <p:sp>
        <p:nvSpPr>
          <p:cNvPr id="4" name="图表占位符 3">
            <a:extLst>
              <a:ext uri="{FF2B5EF4-FFF2-40B4-BE49-F238E27FC236}">
                <a16:creationId xmlns:a16="http://schemas.microsoft.com/office/drawing/2014/main" id="{F3E4FDF1-394D-6271-46FA-7CF51AD199DB}"/>
              </a:ext>
            </a:extLst>
          </p:cNvPr>
          <p:cNvSpPr>
            <a:spLocks noGrp="1"/>
          </p:cNvSpPr>
          <p:nvPr>
            <p:ph type="chart" sz="quarter" idx="13"/>
          </p:nvPr>
        </p:nvSpPr>
        <p:spPr/>
      </p:sp>
      <p:sp>
        <p:nvSpPr>
          <p:cNvPr id="5" name="文本占位符 4">
            <a:extLst>
              <a:ext uri="{FF2B5EF4-FFF2-40B4-BE49-F238E27FC236}">
                <a16:creationId xmlns:a16="http://schemas.microsoft.com/office/drawing/2014/main" id="{D4853E5B-FF12-8C40-CE7E-5380B0B7FFF6}"/>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148219704"/>
      </p:ext>
    </p:extLst>
  </p:cSld>
  <p:clrMapOvr>
    <a:masterClrMapping/>
  </p:clrMapOvr>
</p:sld>
</file>

<file path=ppt/theme/theme1.xml><?xml version="1.0" encoding="utf-8"?>
<a:theme xmlns:a="http://schemas.openxmlformats.org/drawingml/2006/main" name="Office 主题">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71_TF34126823.potx" id="{576299CC-0701-4348-909D-6F678A61F05B}" vid="{FCBB637F-E4CD-4651-93F7-D87431D870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经典加粗块式演示文稿</Template>
  <TotalTime>110</TotalTime>
  <Words>441</Words>
  <Application>Microsoft Office PowerPoint</Application>
  <PresentationFormat>宽屏</PresentationFormat>
  <Paragraphs>110</Paragraphs>
  <Slides>19</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Microsoft YaHei UI</vt:lpstr>
      <vt:lpstr>华文宋体</vt:lpstr>
      <vt:lpstr>华文行楷</vt:lpstr>
      <vt:lpstr>Arial</vt:lpstr>
      <vt:lpstr>Calibri Light</vt:lpstr>
      <vt:lpstr>Office 主题</vt:lpstr>
      <vt:lpstr>解决 快递到宿舍的最后   公里</vt:lpstr>
      <vt:lpstr>项目简介</vt:lpstr>
      <vt:lpstr>需求分析</vt:lpstr>
      <vt:lpstr>项目的价值</vt:lpstr>
      <vt:lpstr>我们的优势与特点</vt:lpstr>
      <vt:lpstr>PowerPoint 演示文稿</vt:lpstr>
      <vt:lpstr>基本架构及用户使用流程</vt:lpstr>
      <vt:lpstr>PowerPoint 演示文稿</vt:lpstr>
      <vt:lpstr>PowerPoint 演示文稿</vt:lpstr>
      <vt:lpstr>幻灯片标题</vt:lpstr>
      <vt:lpstr>幻灯片标题</vt:lpstr>
      <vt:lpstr>幻灯片标题</vt:lpstr>
      <vt:lpstr>PowerPoint 演示文稿</vt:lpstr>
      <vt:lpstr>项目流程</vt:lpstr>
      <vt:lpstr>Lorem ipsum dolor sit amet ipsum</vt:lpstr>
      <vt:lpstr>项目的价值</vt:lpstr>
      <vt:lpstr>幻灯片标题</vt:lpstr>
      <vt:lpstr>幻灯片标题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解决 快递到宿舍的最后   公里</dc:title>
  <dc:creator>wang jiamin</dc:creator>
  <cp:lastModifiedBy>wang jiamin</cp:lastModifiedBy>
  <cp:revision>2</cp:revision>
  <dcterms:created xsi:type="dcterms:W3CDTF">2023-03-13T11:39:53Z</dcterms:created>
  <dcterms:modified xsi:type="dcterms:W3CDTF">2023-03-14T10:22:52Z</dcterms:modified>
</cp:coreProperties>
</file>